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7"/>
  </p:notesMasterIdLst>
  <p:handoutMasterIdLst>
    <p:handoutMasterId r:id="rId28"/>
  </p:handoutMasterIdLst>
  <p:sldIdLst>
    <p:sldId id="604" r:id="rId7"/>
    <p:sldId id="720" r:id="rId8"/>
    <p:sldId id="714" r:id="rId9"/>
    <p:sldId id="715" r:id="rId10"/>
    <p:sldId id="713" r:id="rId11"/>
    <p:sldId id="721" r:id="rId12"/>
    <p:sldId id="723" r:id="rId13"/>
    <p:sldId id="729" r:id="rId14"/>
    <p:sldId id="725" r:id="rId15"/>
    <p:sldId id="712" r:id="rId16"/>
    <p:sldId id="726" r:id="rId17"/>
    <p:sldId id="717" r:id="rId18"/>
    <p:sldId id="722" r:id="rId19"/>
    <p:sldId id="730" r:id="rId20"/>
    <p:sldId id="728" r:id="rId21"/>
    <p:sldId id="731" r:id="rId22"/>
    <p:sldId id="716" r:id="rId23"/>
    <p:sldId id="719" r:id="rId24"/>
    <p:sldId id="718" r:id="rId25"/>
    <p:sldId id="724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C5EEB7-80D3-CAF7-5669-AEFB32B5FD96}" name="Margo Williams" initials="MW" userId="S::mwill179@jh.edu::3f9a4d7e-4de5-41cc-aba8-5e890eb64fca" providerId="AD"/>
  <p188:author id="{F80500CD-539C-D3DB-B041-120EAFAAFBE3}" name="Ariel Gunn" initials="AG" userId="S::agunn5@jh.edu::2781d6a2-a77f-40df-8f04-03c2fc2d03b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983FF-5D6D-4AA3-8F42-921E5A2254FE}" v="12" dt="2026-02-24T19:54:25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6094" autoAdjust="0"/>
  </p:normalViewPr>
  <p:slideViewPr>
    <p:cSldViewPr snapToGrid="0" showGuides="1">
      <p:cViewPr varScale="1">
        <p:scale>
          <a:sx n="99" d="100"/>
          <a:sy n="99" d="100"/>
        </p:scale>
        <p:origin x="357" y="51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at Thart Chiang" userId="814546a1-3aa8-4be8-aaa2-e448213dc4e5" providerId="ADAL" clId="{84DABDB3-1C09-46AC-9BFB-B86A2421CDEB}"/>
    <pc:docChg chg="undo custSel addSld delSld modSld sldOrd">
      <pc:chgData name="Huat Thart Chiang" userId="814546a1-3aa8-4be8-aaa2-e448213dc4e5" providerId="ADAL" clId="{84DABDB3-1C09-46AC-9BFB-B86A2421CDEB}" dt="2026-02-24T19:54:31.217" v="2548" actId="1076"/>
      <pc:docMkLst>
        <pc:docMk/>
      </pc:docMkLst>
      <pc:sldChg chg="addSp delSp modSp mod ord">
        <pc:chgData name="Huat Thart Chiang" userId="814546a1-3aa8-4be8-aaa2-e448213dc4e5" providerId="ADAL" clId="{84DABDB3-1C09-46AC-9BFB-B86A2421CDEB}" dt="2026-02-11T18:56:45.388" v="1831" actId="1076"/>
        <pc:sldMkLst>
          <pc:docMk/>
          <pc:sldMk cId="1232409283" sldId="712"/>
        </pc:sldMkLst>
        <pc:spChg chg="add mod">
          <ac:chgData name="Huat Thart Chiang" userId="814546a1-3aa8-4be8-aaa2-e448213dc4e5" providerId="ADAL" clId="{84DABDB3-1C09-46AC-9BFB-B86A2421CDEB}" dt="2026-02-11T18:53:01.598" v="1822" actId="1035"/>
          <ac:spMkLst>
            <pc:docMk/>
            <pc:sldMk cId="1232409283" sldId="712"/>
            <ac:spMk id="8" creationId="{F6DB4624-1D7A-4D02-DB3F-00CBE43612C2}"/>
          </ac:spMkLst>
        </pc:spChg>
        <pc:spChg chg="add mod">
          <ac:chgData name="Huat Thart Chiang" userId="814546a1-3aa8-4be8-aaa2-e448213dc4e5" providerId="ADAL" clId="{84DABDB3-1C09-46AC-9BFB-B86A2421CDEB}" dt="2026-02-11T18:53:01.598" v="1822" actId="1035"/>
          <ac:spMkLst>
            <pc:docMk/>
            <pc:sldMk cId="1232409283" sldId="712"/>
            <ac:spMk id="10" creationId="{1BA1B738-94C8-5A6D-A08A-7BD857D6B08B}"/>
          </ac:spMkLst>
        </pc:spChg>
        <pc:spChg chg="add mod">
          <ac:chgData name="Huat Thart Chiang" userId="814546a1-3aa8-4be8-aaa2-e448213dc4e5" providerId="ADAL" clId="{84DABDB3-1C09-46AC-9BFB-B86A2421CDEB}" dt="2026-02-11T18:53:01.598" v="1822" actId="1035"/>
          <ac:spMkLst>
            <pc:docMk/>
            <pc:sldMk cId="1232409283" sldId="712"/>
            <ac:spMk id="11" creationId="{D79588FB-03D7-6CD2-BD8F-335B65C380D0}"/>
          </ac:spMkLst>
        </pc:spChg>
        <pc:spChg chg="add mod">
          <ac:chgData name="Huat Thart Chiang" userId="814546a1-3aa8-4be8-aaa2-e448213dc4e5" providerId="ADAL" clId="{84DABDB3-1C09-46AC-9BFB-B86A2421CDEB}" dt="2026-02-11T18:53:01.598" v="1822" actId="1035"/>
          <ac:spMkLst>
            <pc:docMk/>
            <pc:sldMk cId="1232409283" sldId="712"/>
            <ac:spMk id="12" creationId="{FFCEE14C-3218-DF05-035C-39A2F6DA682C}"/>
          </ac:spMkLst>
        </pc:spChg>
        <pc:spChg chg="add mod">
          <ac:chgData name="Huat Thart Chiang" userId="814546a1-3aa8-4be8-aaa2-e448213dc4e5" providerId="ADAL" clId="{84DABDB3-1C09-46AC-9BFB-B86A2421CDEB}" dt="2026-02-11T18:53:01.598" v="1822" actId="1035"/>
          <ac:spMkLst>
            <pc:docMk/>
            <pc:sldMk cId="1232409283" sldId="712"/>
            <ac:spMk id="13" creationId="{552A0F20-73D5-3CA8-B240-793199F814AF}"/>
          </ac:spMkLst>
        </pc:spChg>
        <pc:spChg chg="add mod">
          <ac:chgData name="Huat Thart Chiang" userId="814546a1-3aa8-4be8-aaa2-e448213dc4e5" providerId="ADAL" clId="{84DABDB3-1C09-46AC-9BFB-B86A2421CDEB}" dt="2026-02-11T18:53:01.598" v="1822" actId="1035"/>
          <ac:spMkLst>
            <pc:docMk/>
            <pc:sldMk cId="1232409283" sldId="712"/>
            <ac:spMk id="22" creationId="{D887C356-A0F9-D448-2CC6-A430FBB75928}"/>
          </ac:spMkLst>
        </pc:spChg>
        <pc:spChg chg="add mod">
          <ac:chgData name="Huat Thart Chiang" userId="814546a1-3aa8-4be8-aaa2-e448213dc4e5" providerId="ADAL" clId="{84DABDB3-1C09-46AC-9BFB-B86A2421CDEB}" dt="2026-02-11T18:53:01.598" v="1822" actId="1035"/>
          <ac:spMkLst>
            <pc:docMk/>
            <pc:sldMk cId="1232409283" sldId="712"/>
            <ac:spMk id="23" creationId="{271624A9-0254-7775-0EB6-7738C799C7DF}"/>
          </ac:spMkLst>
        </pc:spChg>
        <pc:picChg chg="add mod">
          <ac:chgData name="Huat Thart Chiang" userId="814546a1-3aa8-4be8-aaa2-e448213dc4e5" providerId="ADAL" clId="{84DABDB3-1C09-46AC-9BFB-B86A2421CDEB}" dt="2026-02-11T18:53:01.598" v="1822" actId="1035"/>
          <ac:picMkLst>
            <pc:docMk/>
            <pc:sldMk cId="1232409283" sldId="712"/>
            <ac:picMk id="5" creationId="{C5F1F868-49EC-E901-EDEF-782DD8BEAF9C}"/>
          </ac:picMkLst>
        </pc:picChg>
        <pc:picChg chg="add mod">
          <ac:chgData name="Huat Thart Chiang" userId="814546a1-3aa8-4be8-aaa2-e448213dc4e5" providerId="ADAL" clId="{84DABDB3-1C09-46AC-9BFB-B86A2421CDEB}" dt="2026-02-11T18:53:01.598" v="1822" actId="1035"/>
          <ac:picMkLst>
            <pc:docMk/>
            <pc:sldMk cId="1232409283" sldId="712"/>
            <ac:picMk id="7" creationId="{E00F4A61-11F2-2D85-F15F-E179F0B3DC45}"/>
          </ac:picMkLst>
        </pc:picChg>
        <pc:picChg chg="add mod ord">
          <ac:chgData name="Huat Thart Chiang" userId="814546a1-3aa8-4be8-aaa2-e448213dc4e5" providerId="ADAL" clId="{84DABDB3-1C09-46AC-9BFB-B86A2421CDEB}" dt="2026-02-11T18:56:45.388" v="1831" actId="1076"/>
          <ac:picMkLst>
            <pc:docMk/>
            <pc:sldMk cId="1232409283" sldId="712"/>
            <ac:picMk id="14" creationId="{6B1DADE3-0B3C-CC40-E6BD-70BDAA95D99A}"/>
          </ac:picMkLst>
        </pc:picChg>
        <pc:picChg chg="add mod">
          <ac:chgData name="Huat Thart Chiang" userId="814546a1-3aa8-4be8-aaa2-e448213dc4e5" providerId="ADAL" clId="{84DABDB3-1C09-46AC-9BFB-B86A2421CDEB}" dt="2026-02-09T23:51:03.339" v="1655" actId="1035"/>
          <ac:picMkLst>
            <pc:docMk/>
            <pc:sldMk cId="1232409283" sldId="712"/>
            <ac:picMk id="15" creationId="{DB4BF4F4-5225-BF5E-1BA5-028FC8B5B02F}"/>
          </ac:picMkLst>
        </pc:picChg>
        <pc:picChg chg="add mod">
          <ac:chgData name="Huat Thart Chiang" userId="814546a1-3aa8-4be8-aaa2-e448213dc4e5" providerId="ADAL" clId="{84DABDB3-1C09-46AC-9BFB-B86A2421CDEB}" dt="2026-02-09T23:51:03.339" v="1655" actId="1035"/>
          <ac:picMkLst>
            <pc:docMk/>
            <pc:sldMk cId="1232409283" sldId="712"/>
            <ac:picMk id="17" creationId="{47EF5C75-FA52-D7FE-A332-79BA01D1835A}"/>
          </ac:picMkLst>
        </pc:picChg>
        <pc:picChg chg="add mod">
          <ac:chgData name="Huat Thart Chiang" userId="814546a1-3aa8-4be8-aaa2-e448213dc4e5" providerId="ADAL" clId="{84DABDB3-1C09-46AC-9BFB-B86A2421CDEB}" dt="2026-02-09T23:51:03.339" v="1655" actId="1035"/>
          <ac:picMkLst>
            <pc:docMk/>
            <pc:sldMk cId="1232409283" sldId="712"/>
            <ac:picMk id="19" creationId="{B6DFBF0F-B8DC-AC70-3C50-75E91D01519C}"/>
          </ac:picMkLst>
        </pc:picChg>
      </pc:sldChg>
      <pc:sldChg chg="ord">
        <pc:chgData name="Huat Thart Chiang" userId="814546a1-3aa8-4be8-aaa2-e448213dc4e5" providerId="ADAL" clId="{84DABDB3-1C09-46AC-9BFB-B86A2421CDEB}" dt="2026-02-07T03:44:44.163" v="744"/>
        <pc:sldMkLst>
          <pc:docMk/>
          <pc:sldMk cId="207923620" sldId="716"/>
        </pc:sldMkLst>
      </pc:sldChg>
      <pc:sldChg chg="addSp delSp modSp mod ord">
        <pc:chgData name="Huat Thart Chiang" userId="814546a1-3aa8-4be8-aaa2-e448213dc4e5" providerId="ADAL" clId="{84DABDB3-1C09-46AC-9BFB-B86A2421CDEB}" dt="2026-02-10T02:38:08.353" v="1771" actId="20577"/>
        <pc:sldMkLst>
          <pc:docMk/>
          <pc:sldMk cId="3914530596" sldId="717"/>
        </pc:sldMkLst>
        <pc:spChg chg="add mod">
          <ac:chgData name="Huat Thart Chiang" userId="814546a1-3aa8-4be8-aaa2-e448213dc4e5" providerId="ADAL" clId="{84DABDB3-1C09-46AC-9BFB-B86A2421CDEB}" dt="2026-02-10T00:32:01.164" v="1764" actId="1076"/>
          <ac:spMkLst>
            <pc:docMk/>
            <pc:sldMk cId="3914530596" sldId="717"/>
            <ac:spMk id="11" creationId="{105AC0F8-7E93-C1E6-ACEC-13BEDC953BEA}"/>
          </ac:spMkLst>
        </pc:spChg>
        <pc:spChg chg="add mod">
          <ac:chgData name="Huat Thart Chiang" userId="814546a1-3aa8-4be8-aaa2-e448213dc4e5" providerId="ADAL" clId="{84DABDB3-1C09-46AC-9BFB-B86A2421CDEB}" dt="2026-02-10T00:32:01.164" v="1764" actId="1076"/>
          <ac:spMkLst>
            <pc:docMk/>
            <pc:sldMk cId="3914530596" sldId="717"/>
            <ac:spMk id="12" creationId="{E8F2019E-6CBE-4971-0053-1759AEA13B71}"/>
          </ac:spMkLst>
        </pc:spChg>
        <pc:spChg chg="add mod">
          <ac:chgData name="Huat Thart Chiang" userId="814546a1-3aa8-4be8-aaa2-e448213dc4e5" providerId="ADAL" clId="{84DABDB3-1C09-46AC-9BFB-B86A2421CDEB}" dt="2026-02-10T00:31:29.095" v="1718" actId="1076"/>
          <ac:spMkLst>
            <pc:docMk/>
            <pc:sldMk cId="3914530596" sldId="717"/>
            <ac:spMk id="13" creationId="{8E5F6CF7-6974-2CE7-C6C7-07B191F2F714}"/>
          </ac:spMkLst>
        </pc:spChg>
        <pc:spChg chg="add mod">
          <ac:chgData name="Huat Thart Chiang" userId="814546a1-3aa8-4be8-aaa2-e448213dc4e5" providerId="ADAL" clId="{84DABDB3-1C09-46AC-9BFB-B86A2421CDEB}" dt="2026-02-10T00:31:37.353" v="1749" actId="1038"/>
          <ac:spMkLst>
            <pc:docMk/>
            <pc:sldMk cId="3914530596" sldId="717"/>
            <ac:spMk id="14" creationId="{93BB255F-2D20-5661-4A70-CC6C2A1F32B6}"/>
          </ac:spMkLst>
        </pc:spChg>
        <pc:spChg chg="add mod">
          <ac:chgData name="Huat Thart Chiang" userId="814546a1-3aa8-4be8-aaa2-e448213dc4e5" providerId="ADAL" clId="{84DABDB3-1C09-46AC-9BFB-B86A2421CDEB}" dt="2026-02-10T00:31:32.569" v="1735" actId="1037"/>
          <ac:spMkLst>
            <pc:docMk/>
            <pc:sldMk cId="3914530596" sldId="717"/>
            <ac:spMk id="15" creationId="{CC112301-1AC0-7E11-FFFC-0271A5D5ED20}"/>
          </ac:spMkLst>
        </pc:spChg>
        <pc:spChg chg="add mod">
          <ac:chgData name="Huat Thart Chiang" userId="814546a1-3aa8-4be8-aaa2-e448213dc4e5" providerId="ADAL" clId="{84DABDB3-1C09-46AC-9BFB-B86A2421CDEB}" dt="2026-02-10T02:38:06.863" v="1769" actId="1076"/>
          <ac:spMkLst>
            <pc:docMk/>
            <pc:sldMk cId="3914530596" sldId="717"/>
            <ac:spMk id="47" creationId="{822E4489-08D8-EA78-8ADE-00596A47163A}"/>
          </ac:spMkLst>
        </pc:spChg>
        <pc:spChg chg="add mod">
          <ac:chgData name="Huat Thart Chiang" userId="814546a1-3aa8-4be8-aaa2-e448213dc4e5" providerId="ADAL" clId="{84DABDB3-1C09-46AC-9BFB-B86A2421CDEB}" dt="2026-02-10T02:38:08.353" v="1771" actId="20577"/>
          <ac:spMkLst>
            <pc:docMk/>
            <pc:sldMk cId="3914530596" sldId="717"/>
            <ac:spMk id="48" creationId="{8436BCF2-1E37-304F-C9DE-0B262267DDEF}"/>
          </ac:spMkLst>
        </pc:spChg>
        <pc:picChg chg="add mod">
          <ac:chgData name="Huat Thart Chiang" userId="814546a1-3aa8-4be8-aaa2-e448213dc4e5" providerId="ADAL" clId="{84DABDB3-1C09-46AC-9BFB-B86A2421CDEB}" dt="2026-02-10T00:32:01.164" v="1764" actId="1076"/>
          <ac:picMkLst>
            <pc:docMk/>
            <pc:sldMk cId="3914530596" sldId="717"/>
            <ac:picMk id="36" creationId="{C6A1C31A-58F4-5A4B-478F-8439ED4BD0D3}"/>
          </ac:picMkLst>
        </pc:picChg>
        <pc:picChg chg="add mod">
          <ac:chgData name="Huat Thart Chiang" userId="814546a1-3aa8-4be8-aaa2-e448213dc4e5" providerId="ADAL" clId="{84DABDB3-1C09-46AC-9BFB-B86A2421CDEB}" dt="2026-02-10T00:32:01.164" v="1764" actId="1076"/>
          <ac:picMkLst>
            <pc:docMk/>
            <pc:sldMk cId="3914530596" sldId="717"/>
            <ac:picMk id="38" creationId="{665EEAE9-73D7-5C26-BE4B-DDB0CF3EE1AB}"/>
          </ac:picMkLst>
        </pc:picChg>
        <pc:picChg chg="add mod">
          <ac:chgData name="Huat Thart Chiang" userId="814546a1-3aa8-4be8-aaa2-e448213dc4e5" providerId="ADAL" clId="{84DABDB3-1C09-46AC-9BFB-B86A2421CDEB}" dt="2026-02-10T00:31:11.571" v="1704" actId="1038"/>
          <ac:picMkLst>
            <pc:docMk/>
            <pc:sldMk cId="3914530596" sldId="717"/>
            <ac:picMk id="40" creationId="{905DA1DE-C74F-199D-8116-851A6598378B}"/>
          </ac:picMkLst>
        </pc:picChg>
        <pc:picChg chg="add mod">
          <ac:chgData name="Huat Thart Chiang" userId="814546a1-3aa8-4be8-aaa2-e448213dc4e5" providerId="ADAL" clId="{84DABDB3-1C09-46AC-9BFB-B86A2421CDEB}" dt="2026-02-10T00:31:34.573" v="1739" actId="1037"/>
          <ac:picMkLst>
            <pc:docMk/>
            <pc:sldMk cId="3914530596" sldId="717"/>
            <ac:picMk id="42" creationId="{FC409CF5-DE5A-A62D-0E0F-24CDD13301EF}"/>
          </ac:picMkLst>
        </pc:picChg>
        <pc:picChg chg="add mod">
          <ac:chgData name="Huat Thart Chiang" userId="814546a1-3aa8-4be8-aaa2-e448213dc4e5" providerId="ADAL" clId="{84DABDB3-1C09-46AC-9BFB-B86A2421CDEB}" dt="2026-02-10T00:31:14.318" v="1713" actId="1035"/>
          <ac:picMkLst>
            <pc:docMk/>
            <pc:sldMk cId="3914530596" sldId="717"/>
            <ac:picMk id="44" creationId="{EF9D0D58-1F76-FC54-4F8C-3F511DBC0557}"/>
          </ac:picMkLst>
        </pc:picChg>
      </pc:sldChg>
      <pc:sldChg chg="modSp mod">
        <pc:chgData name="Huat Thart Chiang" userId="814546a1-3aa8-4be8-aaa2-e448213dc4e5" providerId="ADAL" clId="{84DABDB3-1C09-46AC-9BFB-B86A2421CDEB}" dt="2026-02-09T16:34:52.353" v="894" actId="1076"/>
        <pc:sldMkLst>
          <pc:docMk/>
          <pc:sldMk cId="2569403646" sldId="720"/>
        </pc:sldMkLst>
        <pc:grpChg chg="mod">
          <ac:chgData name="Huat Thart Chiang" userId="814546a1-3aa8-4be8-aaa2-e448213dc4e5" providerId="ADAL" clId="{84DABDB3-1C09-46AC-9BFB-B86A2421CDEB}" dt="2026-02-09T16:34:52.353" v="894" actId="1076"/>
          <ac:grpSpMkLst>
            <pc:docMk/>
            <pc:sldMk cId="2569403646" sldId="720"/>
            <ac:grpSpMk id="5" creationId="{9986974C-3FE7-4101-8F7A-35AB104041DC}"/>
          </ac:grpSpMkLst>
        </pc:grpChg>
      </pc:sldChg>
      <pc:sldChg chg="addSp delSp modSp new mod ord">
        <pc:chgData name="Huat Thart Chiang" userId="814546a1-3aa8-4be8-aaa2-e448213dc4e5" providerId="ADAL" clId="{84DABDB3-1C09-46AC-9BFB-B86A2421CDEB}" dt="2026-02-19T22:50:42.014" v="2436" actId="1076"/>
        <pc:sldMkLst>
          <pc:docMk/>
          <pc:sldMk cId="2654090006" sldId="722"/>
        </pc:sldMkLst>
        <pc:spChg chg="add mod">
          <ac:chgData name="Huat Thart Chiang" userId="814546a1-3aa8-4be8-aaa2-e448213dc4e5" providerId="ADAL" clId="{84DABDB3-1C09-46AC-9BFB-B86A2421CDEB}" dt="2026-02-09T18:32:42.846" v="1358" actId="207"/>
          <ac:spMkLst>
            <pc:docMk/>
            <pc:sldMk cId="2654090006" sldId="722"/>
            <ac:spMk id="12" creationId="{91A1DB45-16FB-CFEC-4065-FCB9E1ABDD04}"/>
          </ac:spMkLst>
        </pc:spChg>
        <pc:spChg chg="add mod">
          <ac:chgData name="Huat Thart Chiang" userId="814546a1-3aa8-4be8-aaa2-e448213dc4e5" providerId="ADAL" clId="{84DABDB3-1C09-46AC-9BFB-B86A2421CDEB}" dt="2026-02-06T23:08:31.745" v="168" actId="208"/>
          <ac:spMkLst>
            <pc:docMk/>
            <pc:sldMk cId="2654090006" sldId="722"/>
            <ac:spMk id="13" creationId="{02BCD440-A779-2E27-36BE-C556F4946307}"/>
          </ac:spMkLst>
        </pc:spChg>
        <pc:spChg chg="add mod">
          <ac:chgData name="Huat Thart Chiang" userId="814546a1-3aa8-4be8-aaa2-e448213dc4e5" providerId="ADAL" clId="{84DABDB3-1C09-46AC-9BFB-B86A2421CDEB}" dt="2026-02-09T18:32:43.259" v="1359" actId="207"/>
          <ac:spMkLst>
            <pc:docMk/>
            <pc:sldMk cId="2654090006" sldId="722"/>
            <ac:spMk id="14" creationId="{7C5246A9-5F0D-FA1F-03BD-4FFDC77B9F68}"/>
          </ac:spMkLst>
        </pc:spChg>
        <pc:spChg chg="add mod">
          <ac:chgData name="Huat Thart Chiang" userId="814546a1-3aa8-4be8-aaa2-e448213dc4e5" providerId="ADAL" clId="{84DABDB3-1C09-46AC-9BFB-B86A2421CDEB}" dt="2026-02-06T23:09:00.737" v="170" actId="207"/>
          <ac:spMkLst>
            <pc:docMk/>
            <pc:sldMk cId="2654090006" sldId="722"/>
            <ac:spMk id="27" creationId="{3E17458E-05BB-96BD-DF33-6810B16FF96E}"/>
          </ac:spMkLst>
        </pc:spChg>
        <pc:spChg chg="add mod">
          <ac:chgData name="Huat Thart Chiang" userId="814546a1-3aa8-4be8-aaa2-e448213dc4e5" providerId="ADAL" clId="{84DABDB3-1C09-46AC-9BFB-B86A2421CDEB}" dt="2026-02-06T23:07:20.017" v="155" actId="164"/>
          <ac:spMkLst>
            <pc:docMk/>
            <pc:sldMk cId="2654090006" sldId="722"/>
            <ac:spMk id="33" creationId="{C3310BE8-CF04-4EC1-C21C-EE7DCF3C9E05}"/>
          </ac:spMkLst>
        </pc:spChg>
        <pc:spChg chg="add mod">
          <ac:chgData name="Huat Thart Chiang" userId="814546a1-3aa8-4be8-aaa2-e448213dc4e5" providerId="ADAL" clId="{84DABDB3-1C09-46AC-9BFB-B86A2421CDEB}" dt="2026-02-09T18:29:54.001" v="1330" actId="164"/>
          <ac:spMkLst>
            <pc:docMk/>
            <pc:sldMk cId="2654090006" sldId="722"/>
            <ac:spMk id="35" creationId="{637F2AB0-4616-9AEB-0687-6C7CC567CF77}"/>
          </ac:spMkLst>
        </pc:spChg>
        <pc:spChg chg="add mod">
          <ac:chgData name="Huat Thart Chiang" userId="814546a1-3aa8-4be8-aaa2-e448213dc4e5" providerId="ADAL" clId="{84DABDB3-1C09-46AC-9BFB-B86A2421CDEB}" dt="2026-02-17T17:34:50.323" v="2111" actId="1076"/>
          <ac:spMkLst>
            <pc:docMk/>
            <pc:sldMk cId="2654090006" sldId="722"/>
            <ac:spMk id="44" creationId="{1DF344C5-A4AE-4F63-8DB5-55E8B7D7144A}"/>
          </ac:spMkLst>
        </pc:spChg>
        <pc:spChg chg="add mod">
          <ac:chgData name="Huat Thart Chiang" userId="814546a1-3aa8-4be8-aaa2-e448213dc4e5" providerId="ADAL" clId="{84DABDB3-1C09-46AC-9BFB-B86A2421CDEB}" dt="2026-02-07T03:20:45.009" v="709" actId="1036"/>
          <ac:spMkLst>
            <pc:docMk/>
            <pc:sldMk cId="2654090006" sldId="722"/>
            <ac:spMk id="46" creationId="{25CF2AF6-BC2A-4164-796D-1CEF1BD02ECC}"/>
          </ac:spMkLst>
        </pc:spChg>
        <pc:spChg chg="add mod">
          <ac:chgData name="Huat Thart Chiang" userId="814546a1-3aa8-4be8-aaa2-e448213dc4e5" providerId="ADAL" clId="{84DABDB3-1C09-46AC-9BFB-B86A2421CDEB}" dt="2026-02-07T03:20:45.009" v="709" actId="1036"/>
          <ac:spMkLst>
            <pc:docMk/>
            <pc:sldMk cId="2654090006" sldId="722"/>
            <ac:spMk id="49" creationId="{2E08C9BB-1066-D594-D953-D3C264EF7D7E}"/>
          </ac:spMkLst>
        </pc:spChg>
        <pc:spChg chg="add mod">
          <ac:chgData name="Huat Thart Chiang" userId="814546a1-3aa8-4be8-aaa2-e448213dc4e5" providerId="ADAL" clId="{84DABDB3-1C09-46AC-9BFB-B86A2421CDEB}" dt="2026-02-07T03:20:45.009" v="709" actId="1036"/>
          <ac:spMkLst>
            <pc:docMk/>
            <pc:sldMk cId="2654090006" sldId="722"/>
            <ac:spMk id="50" creationId="{0C5B610A-9618-1368-B45E-6BBB96249786}"/>
          </ac:spMkLst>
        </pc:spChg>
        <pc:spChg chg="add mod">
          <ac:chgData name="Huat Thart Chiang" userId="814546a1-3aa8-4be8-aaa2-e448213dc4e5" providerId="ADAL" clId="{84DABDB3-1C09-46AC-9BFB-B86A2421CDEB}" dt="2026-02-07T03:20:45.009" v="709" actId="1036"/>
          <ac:spMkLst>
            <pc:docMk/>
            <pc:sldMk cId="2654090006" sldId="722"/>
            <ac:spMk id="51" creationId="{9B5793A4-3D3C-6A46-CD83-DA4EC903CF61}"/>
          </ac:spMkLst>
        </pc:spChg>
        <pc:spChg chg="add mod">
          <ac:chgData name="Huat Thart Chiang" userId="814546a1-3aa8-4be8-aaa2-e448213dc4e5" providerId="ADAL" clId="{84DABDB3-1C09-46AC-9BFB-B86A2421CDEB}" dt="2026-02-07T03:20:45.009" v="709" actId="1036"/>
          <ac:spMkLst>
            <pc:docMk/>
            <pc:sldMk cId="2654090006" sldId="722"/>
            <ac:spMk id="52" creationId="{4BB72A45-47F4-F029-C114-F58DCE8E823A}"/>
          </ac:spMkLst>
        </pc:spChg>
        <pc:spChg chg="add mod">
          <ac:chgData name="Huat Thart Chiang" userId="814546a1-3aa8-4be8-aaa2-e448213dc4e5" providerId="ADAL" clId="{84DABDB3-1C09-46AC-9BFB-B86A2421CDEB}" dt="2026-02-07T03:20:45.009" v="709" actId="1036"/>
          <ac:spMkLst>
            <pc:docMk/>
            <pc:sldMk cId="2654090006" sldId="722"/>
            <ac:spMk id="53" creationId="{03ABCBDA-189F-8872-2AC6-FB3DCFD2E29F}"/>
          </ac:spMkLst>
        </pc:spChg>
        <pc:spChg chg="add mod">
          <ac:chgData name="Huat Thart Chiang" userId="814546a1-3aa8-4be8-aaa2-e448213dc4e5" providerId="ADAL" clId="{84DABDB3-1C09-46AC-9BFB-B86A2421CDEB}" dt="2026-02-10T02:54:56.146" v="1796" actId="20577"/>
          <ac:spMkLst>
            <pc:docMk/>
            <pc:sldMk cId="2654090006" sldId="722"/>
            <ac:spMk id="54" creationId="{75733F7C-ED94-A283-F862-483B7D901EB6}"/>
          </ac:spMkLst>
        </pc:spChg>
        <pc:spChg chg="add mod">
          <ac:chgData name="Huat Thart Chiang" userId="814546a1-3aa8-4be8-aaa2-e448213dc4e5" providerId="ADAL" clId="{84DABDB3-1C09-46AC-9BFB-B86A2421CDEB}" dt="2026-02-07T03:20:45.009" v="709" actId="1036"/>
          <ac:spMkLst>
            <pc:docMk/>
            <pc:sldMk cId="2654090006" sldId="722"/>
            <ac:spMk id="55" creationId="{418003D4-8126-72AB-C48B-9E762F3F3CCE}"/>
          </ac:spMkLst>
        </pc:spChg>
        <pc:spChg chg="add mod">
          <ac:chgData name="Huat Thart Chiang" userId="814546a1-3aa8-4be8-aaa2-e448213dc4e5" providerId="ADAL" clId="{84DABDB3-1C09-46AC-9BFB-B86A2421CDEB}" dt="2026-02-06T23:41:51.832" v="501" actId="1038"/>
          <ac:spMkLst>
            <pc:docMk/>
            <pc:sldMk cId="2654090006" sldId="722"/>
            <ac:spMk id="58" creationId="{4BFF4279-A148-2F2F-2A97-0B6A02780AED}"/>
          </ac:spMkLst>
        </pc:spChg>
        <pc:spChg chg="add mod">
          <ac:chgData name="Huat Thart Chiang" userId="814546a1-3aa8-4be8-aaa2-e448213dc4e5" providerId="ADAL" clId="{84DABDB3-1C09-46AC-9BFB-B86A2421CDEB}" dt="2026-02-17T17:35:26.521" v="2153" actId="1038"/>
          <ac:spMkLst>
            <pc:docMk/>
            <pc:sldMk cId="2654090006" sldId="722"/>
            <ac:spMk id="59" creationId="{A5ECE8AB-9557-FFFF-40EE-997BD36B2553}"/>
          </ac:spMkLst>
        </pc:spChg>
        <pc:spChg chg="add mod">
          <ac:chgData name="Huat Thart Chiang" userId="814546a1-3aa8-4be8-aaa2-e448213dc4e5" providerId="ADAL" clId="{84DABDB3-1C09-46AC-9BFB-B86A2421CDEB}" dt="2026-02-17T17:33:46.323" v="2087" actId="1076"/>
          <ac:spMkLst>
            <pc:docMk/>
            <pc:sldMk cId="2654090006" sldId="722"/>
            <ac:spMk id="60" creationId="{ED137BEA-5609-D483-B421-F214F4E589AF}"/>
          </ac:spMkLst>
        </pc:spChg>
        <pc:spChg chg="add mod">
          <ac:chgData name="Huat Thart Chiang" userId="814546a1-3aa8-4be8-aaa2-e448213dc4e5" providerId="ADAL" clId="{84DABDB3-1C09-46AC-9BFB-B86A2421CDEB}" dt="2026-02-07T03:20:45.009" v="709" actId="1036"/>
          <ac:spMkLst>
            <pc:docMk/>
            <pc:sldMk cId="2654090006" sldId="722"/>
            <ac:spMk id="63" creationId="{1ED2D7FB-A5C0-4B6C-8FEF-050B7E3E8F97}"/>
          </ac:spMkLst>
        </pc:spChg>
        <pc:spChg chg="add mod">
          <ac:chgData name="Huat Thart Chiang" userId="814546a1-3aa8-4be8-aaa2-e448213dc4e5" providerId="ADAL" clId="{84DABDB3-1C09-46AC-9BFB-B86A2421CDEB}" dt="2026-02-07T03:20:45.009" v="709" actId="1036"/>
          <ac:spMkLst>
            <pc:docMk/>
            <pc:sldMk cId="2654090006" sldId="722"/>
            <ac:spMk id="64" creationId="{4B22FD75-66CE-6FCD-C9D6-5481C163B885}"/>
          </ac:spMkLst>
        </pc:spChg>
        <pc:spChg chg="add mod">
          <ac:chgData name="Huat Thart Chiang" userId="814546a1-3aa8-4be8-aaa2-e448213dc4e5" providerId="ADAL" clId="{84DABDB3-1C09-46AC-9BFB-B86A2421CDEB}" dt="2026-02-07T03:23:04.949" v="739" actId="1036"/>
          <ac:spMkLst>
            <pc:docMk/>
            <pc:sldMk cId="2654090006" sldId="722"/>
            <ac:spMk id="75" creationId="{B2690647-B9E2-1D15-F02C-767115B0C882}"/>
          </ac:spMkLst>
        </pc:spChg>
        <pc:grpChg chg="add mod">
          <ac:chgData name="Huat Thart Chiang" userId="814546a1-3aa8-4be8-aaa2-e448213dc4e5" providerId="ADAL" clId="{84DABDB3-1C09-46AC-9BFB-B86A2421CDEB}" dt="2026-02-06T23:39:07.392" v="414" actId="1036"/>
          <ac:grpSpMkLst>
            <pc:docMk/>
            <pc:sldMk cId="2654090006" sldId="722"/>
            <ac:grpSpMk id="30" creationId="{12852015-7291-6E29-99D7-24C33E057ECD}"/>
          </ac:grpSpMkLst>
        </pc:grpChg>
        <pc:grpChg chg="add mod">
          <ac:chgData name="Huat Thart Chiang" userId="814546a1-3aa8-4be8-aaa2-e448213dc4e5" providerId="ADAL" clId="{84DABDB3-1C09-46AC-9BFB-B86A2421CDEB}" dt="2026-02-09T18:29:54.001" v="1330" actId="164"/>
          <ac:grpSpMkLst>
            <pc:docMk/>
            <pc:sldMk cId="2654090006" sldId="722"/>
            <ac:grpSpMk id="31" creationId="{1BB5C8C4-60F7-F5A4-FCFE-FF0F121ED6F8}"/>
          </ac:grpSpMkLst>
        </pc:grpChg>
        <pc:grpChg chg="add mod">
          <ac:chgData name="Huat Thart Chiang" userId="814546a1-3aa8-4be8-aaa2-e448213dc4e5" providerId="ADAL" clId="{84DABDB3-1C09-46AC-9BFB-B86A2421CDEB}" dt="2026-02-06T23:10:11.278" v="183" actId="164"/>
          <ac:grpSpMkLst>
            <pc:docMk/>
            <pc:sldMk cId="2654090006" sldId="722"/>
            <ac:grpSpMk id="34" creationId="{5864F994-D74A-8985-370B-03F92AB5058E}"/>
          </ac:grpSpMkLst>
        </pc:grpChg>
        <pc:grpChg chg="add mod">
          <ac:chgData name="Huat Thart Chiang" userId="814546a1-3aa8-4be8-aaa2-e448213dc4e5" providerId="ADAL" clId="{84DABDB3-1C09-46AC-9BFB-B86A2421CDEB}" dt="2026-02-06T23:37:11.777" v="332" actId="1076"/>
          <ac:grpSpMkLst>
            <pc:docMk/>
            <pc:sldMk cId="2654090006" sldId="722"/>
            <ac:grpSpMk id="37" creationId="{2C92061B-4BE0-CDEF-6497-725C2C60F408}"/>
          </ac:grpSpMkLst>
        </pc:grpChg>
        <pc:grpChg chg="add mod">
          <ac:chgData name="Huat Thart Chiang" userId="814546a1-3aa8-4be8-aaa2-e448213dc4e5" providerId="ADAL" clId="{84DABDB3-1C09-46AC-9BFB-B86A2421CDEB}" dt="2026-02-09T18:29:57.515" v="1331" actId="1076"/>
          <ac:grpSpMkLst>
            <pc:docMk/>
            <pc:sldMk cId="2654090006" sldId="722"/>
            <ac:grpSpMk id="38" creationId="{BE97FDFA-3CE8-DCD6-1B18-DAB5901C3021}"/>
          </ac:grpSpMkLst>
        </pc:grpChg>
        <pc:grpChg chg="add mod">
          <ac:chgData name="Huat Thart Chiang" userId="814546a1-3aa8-4be8-aaa2-e448213dc4e5" providerId="ADAL" clId="{84DABDB3-1C09-46AC-9BFB-B86A2421CDEB}" dt="2026-02-17T17:34:35.495" v="2105" actId="1076"/>
          <ac:grpSpMkLst>
            <pc:docMk/>
            <pc:sldMk cId="2654090006" sldId="722"/>
            <ac:grpSpMk id="47" creationId="{44016095-E92F-B4B7-334C-060B6E9857CB}"/>
          </ac:grpSpMkLst>
        </pc:grpChg>
        <pc:grpChg chg="add mod">
          <ac:chgData name="Huat Thart Chiang" userId="814546a1-3aa8-4be8-aaa2-e448213dc4e5" providerId="ADAL" clId="{84DABDB3-1C09-46AC-9BFB-B86A2421CDEB}" dt="2026-02-06T23:41:08.144" v="457" actId="164"/>
          <ac:grpSpMkLst>
            <pc:docMk/>
            <pc:sldMk cId="2654090006" sldId="722"/>
            <ac:grpSpMk id="61" creationId="{462D0F26-4840-FE40-2D43-6D8DC68FDDD7}"/>
          </ac:grpSpMkLst>
        </pc:grpChg>
        <pc:grpChg chg="add mod">
          <ac:chgData name="Huat Thart Chiang" userId="814546a1-3aa8-4be8-aaa2-e448213dc4e5" providerId="ADAL" clId="{84DABDB3-1C09-46AC-9BFB-B86A2421CDEB}" dt="2026-02-09T18:31:55.338" v="1355" actId="1076"/>
          <ac:grpSpMkLst>
            <pc:docMk/>
            <pc:sldMk cId="2654090006" sldId="722"/>
            <ac:grpSpMk id="62" creationId="{A2A8D388-1A76-1F08-3BA0-0C8A56BB8900}"/>
          </ac:grpSpMkLst>
        </pc:grpChg>
        <pc:picChg chg="add mod ord">
          <ac:chgData name="Huat Thart Chiang" userId="814546a1-3aa8-4be8-aaa2-e448213dc4e5" providerId="ADAL" clId="{84DABDB3-1C09-46AC-9BFB-B86A2421CDEB}" dt="2026-02-19T22:50:42.014" v="2436" actId="1076"/>
          <ac:picMkLst>
            <pc:docMk/>
            <pc:sldMk cId="2654090006" sldId="722"/>
            <ac:picMk id="3" creationId="{F73A76E6-B336-2251-52A4-585CAC5061C2}"/>
          </ac:picMkLst>
        </pc:picChg>
        <pc:picChg chg="add mod">
          <ac:chgData name="Huat Thart Chiang" userId="814546a1-3aa8-4be8-aaa2-e448213dc4e5" providerId="ADAL" clId="{84DABDB3-1C09-46AC-9BFB-B86A2421CDEB}" dt="2026-02-19T22:50:37.823" v="2434" actId="1076"/>
          <ac:picMkLst>
            <pc:docMk/>
            <pc:sldMk cId="2654090006" sldId="722"/>
            <ac:picMk id="7" creationId="{25417AB1-D87D-6419-38FA-B2B130E43A88}"/>
          </ac:picMkLst>
        </pc:picChg>
        <pc:picChg chg="add mod">
          <ac:chgData name="Huat Thart Chiang" userId="814546a1-3aa8-4be8-aaa2-e448213dc4e5" providerId="ADAL" clId="{84DABDB3-1C09-46AC-9BFB-B86A2421CDEB}" dt="2026-02-17T17:34:43.686" v="2108" actId="1076"/>
          <ac:picMkLst>
            <pc:docMk/>
            <pc:sldMk cId="2654090006" sldId="722"/>
            <ac:picMk id="9" creationId="{77E5E8B6-1C78-D6D0-5272-5B44CA1C44DE}"/>
          </ac:picMkLst>
        </pc:picChg>
        <pc:picChg chg="add mod">
          <ac:chgData name="Huat Thart Chiang" userId="814546a1-3aa8-4be8-aaa2-e448213dc4e5" providerId="ADAL" clId="{84DABDB3-1C09-46AC-9BFB-B86A2421CDEB}" dt="2026-02-17T17:34:47.290" v="2110" actId="1076"/>
          <ac:picMkLst>
            <pc:docMk/>
            <pc:sldMk cId="2654090006" sldId="722"/>
            <ac:picMk id="10" creationId="{0973A893-5721-4B41-BCC0-E6E188C380EB}"/>
          </ac:picMkLst>
        </pc:picChg>
        <pc:picChg chg="add mod">
          <ac:chgData name="Huat Thart Chiang" userId="814546a1-3aa8-4be8-aaa2-e448213dc4e5" providerId="ADAL" clId="{84DABDB3-1C09-46AC-9BFB-B86A2421CDEB}" dt="2026-02-19T22:50:39.625" v="2435" actId="1076"/>
          <ac:picMkLst>
            <pc:docMk/>
            <pc:sldMk cId="2654090006" sldId="722"/>
            <ac:picMk id="15" creationId="{FA9ED41E-2AB7-B2D3-A240-B51522B0F36D}"/>
          </ac:picMkLst>
        </pc:picChg>
        <pc:picChg chg="add mod">
          <ac:chgData name="Huat Thart Chiang" userId="814546a1-3aa8-4be8-aaa2-e448213dc4e5" providerId="ADAL" clId="{84DABDB3-1C09-46AC-9BFB-B86A2421CDEB}" dt="2026-02-09T18:29:28.501" v="1320" actId="164"/>
          <ac:picMkLst>
            <pc:docMk/>
            <pc:sldMk cId="2654090006" sldId="722"/>
            <ac:picMk id="26" creationId="{FC756D03-1BE5-EE5D-5C51-48C04CD74F98}"/>
          </ac:picMkLst>
        </pc:picChg>
        <pc:picChg chg="add mod">
          <ac:chgData name="Huat Thart Chiang" userId="814546a1-3aa8-4be8-aaa2-e448213dc4e5" providerId="ADAL" clId="{84DABDB3-1C09-46AC-9BFB-B86A2421CDEB}" dt="2026-02-09T18:29:28.501" v="1320" actId="164"/>
          <ac:picMkLst>
            <pc:docMk/>
            <pc:sldMk cId="2654090006" sldId="722"/>
            <ac:picMk id="28" creationId="{C67F253F-8C92-9F2C-3263-DCECB7D3A8BA}"/>
          </ac:picMkLst>
        </pc:picChg>
        <pc:picChg chg="add mod">
          <ac:chgData name="Huat Thart Chiang" userId="814546a1-3aa8-4be8-aaa2-e448213dc4e5" providerId="ADAL" clId="{84DABDB3-1C09-46AC-9BFB-B86A2421CDEB}" dt="2026-02-09T18:29:28.501" v="1320" actId="164"/>
          <ac:picMkLst>
            <pc:docMk/>
            <pc:sldMk cId="2654090006" sldId="722"/>
            <ac:picMk id="29" creationId="{98BB14B9-8EB0-DD04-1668-4FB10D17DE6A}"/>
          </ac:picMkLst>
        </pc:picChg>
        <pc:picChg chg="add mod modCrop">
          <ac:chgData name="Huat Thart Chiang" userId="814546a1-3aa8-4be8-aaa2-e448213dc4e5" providerId="ADAL" clId="{84DABDB3-1C09-46AC-9BFB-B86A2421CDEB}" dt="2026-02-06T23:07:20.017" v="155" actId="164"/>
          <ac:picMkLst>
            <pc:docMk/>
            <pc:sldMk cId="2654090006" sldId="722"/>
            <ac:picMk id="32" creationId="{C20CD66D-9315-1C2B-57D4-537AC8EC445A}"/>
          </ac:picMkLst>
        </pc:picChg>
        <pc:picChg chg="add mod">
          <ac:chgData name="Huat Thart Chiang" userId="814546a1-3aa8-4be8-aaa2-e448213dc4e5" providerId="ADAL" clId="{84DABDB3-1C09-46AC-9BFB-B86A2421CDEB}" dt="2026-02-06T23:10:11.278" v="183" actId="164"/>
          <ac:picMkLst>
            <pc:docMk/>
            <pc:sldMk cId="2654090006" sldId="722"/>
            <ac:picMk id="36" creationId="{37DF5EE9-3BA7-3C73-C7BC-5C0503D4789B}"/>
          </ac:picMkLst>
        </pc:picChg>
        <pc:picChg chg="add mod">
          <ac:chgData name="Huat Thart Chiang" userId="814546a1-3aa8-4be8-aaa2-e448213dc4e5" providerId="ADAL" clId="{84DABDB3-1C09-46AC-9BFB-B86A2421CDEB}" dt="2026-02-17T17:34:39.647" v="2107" actId="1076"/>
          <ac:picMkLst>
            <pc:docMk/>
            <pc:sldMk cId="2654090006" sldId="722"/>
            <ac:picMk id="41" creationId="{6C8AE5C4-394A-CC40-B421-324DFF688068}"/>
          </ac:picMkLst>
        </pc:picChg>
        <pc:cxnChg chg="add mod">
          <ac:chgData name="Huat Thart Chiang" userId="814546a1-3aa8-4be8-aaa2-e448213dc4e5" providerId="ADAL" clId="{84DABDB3-1C09-46AC-9BFB-B86A2421CDEB}" dt="2026-02-06T23:01:43.384" v="141" actId="164"/>
          <ac:cxnSpMkLst>
            <pc:docMk/>
            <pc:sldMk cId="2654090006" sldId="722"/>
            <ac:cxnSpMk id="18" creationId="{DB4A8DEC-4877-CA4E-F4B8-476A9C57993E}"/>
          </ac:cxnSpMkLst>
        </pc:cxnChg>
        <pc:cxnChg chg="add mod">
          <ac:chgData name="Huat Thart Chiang" userId="814546a1-3aa8-4be8-aaa2-e448213dc4e5" providerId="ADAL" clId="{84DABDB3-1C09-46AC-9BFB-B86A2421CDEB}" dt="2026-02-06T23:01:43.384" v="141" actId="164"/>
          <ac:cxnSpMkLst>
            <pc:docMk/>
            <pc:sldMk cId="2654090006" sldId="722"/>
            <ac:cxnSpMk id="22" creationId="{B60DEF57-DE00-1876-B1F4-2FEA7CAFEF4D}"/>
          </ac:cxnSpMkLst>
        </pc:cxnChg>
        <pc:cxnChg chg="add mod">
          <ac:chgData name="Huat Thart Chiang" userId="814546a1-3aa8-4be8-aaa2-e448213dc4e5" providerId="ADAL" clId="{84DABDB3-1C09-46AC-9BFB-B86A2421CDEB}" dt="2026-02-07T03:22:40.628" v="713" actId="14100"/>
          <ac:cxnSpMkLst>
            <pc:docMk/>
            <pc:sldMk cId="2654090006" sldId="722"/>
            <ac:cxnSpMk id="72" creationId="{6D9B3792-5A45-B29A-84D1-C73B025979B5}"/>
          </ac:cxnSpMkLst>
        </pc:cxnChg>
      </pc:sldChg>
      <pc:sldChg chg="addSp delSp modSp add mod">
        <pc:chgData name="Huat Thart Chiang" userId="814546a1-3aa8-4be8-aaa2-e448213dc4e5" providerId="ADAL" clId="{84DABDB3-1C09-46AC-9BFB-B86A2421CDEB}" dt="2026-02-10T02:54:46.306" v="1786" actId="20577"/>
        <pc:sldMkLst>
          <pc:docMk/>
          <pc:sldMk cId="3500387158" sldId="723"/>
        </pc:sldMkLst>
        <pc:spChg chg="mod">
          <ac:chgData name="Huat Thart Chiang" userId="814546a1-3aa8-4be8-aaa2-e448213dc4e5" providerId="ADAL" clId="{84DABDB3-1C09-46AC-9BFB-B86A2421CDEB}" dt="2026-02-09T16:56:46.597" v="1126" actId="1037"/>
          <ac:spMkLst>
            <pc:docMk/>
            <pc:sldMk cId="3500387158" sldId="723"/>
            <ac:spMk id="46" creationId="{BE647C00-54F5-4A90-6488-318D5E69A4F0}"/>
          </ac:spMkLst>
        </pc:spChg>
        <pc:spChg chg="mod">
          <ac:chgData name="Huat Thart Chiang" userId="814546a1-3aa8-4be8-aaa2-e448213dc4e5" providerId="ADAL" clId="{84DABDB3-1C09-46AC-9BFB-B86A2421CDEB}" dt="2026-02-09T16:32:04.528" v="848" actId="1076"/>
          <ac:spMkLst>
            <pc:docMk/>
            <pc:sldMk cId="3500387158" sldId="723"/>
            <ac:spMk id="49" creationId="{B79045DE-4543-90AD-D285-5BA5E880E6A5}"/>
          </ac:spMkLst>
        </pc:spChg>
        <pc:spChg chg="mod">
          <ac:chgData name="Huat Thart Chiang" userId="814546a1-3aa8-4be8-aaa2-e448213dc4e5" providerId="ADAL" clId="{84DABDB3-1C09-46AC-9BFB-B86A2421CDEB}" dt="2026-02-10T02:54:46.306" v="1786" actId="20577"/>
          <ac:spMkLst>
            <pc:docMk/>
            <pc:sldMk cId="3500387158" sldId="723"/>
            <ac:spMk id="54" creationId="{71184256-81BC-10E9-6B27-507798D9C4F3}"/>
          </ac:spMkLst>
        </pc:spChg>
        <pc:spChg chg="mod">
          <ac:chgData name="Huat Thart Chiang" userId="814546a1-3aa8-4be8-aaa2-e448213dc4e5" providerId="ADAL" clId="{84DABDB3-1C09-46AC-9BFB-B86A2421CDEB}" dt="2026-02-09T17:00:03.290" v="1166" actId="1076"/>
          <ac:spMkLst>
            <pc:docMk/>
            <pc:sldMk cId="3500387158" sldId="723"/>
            <ac:spMk id="55" creationId="{41F0E150-25B1-2AF4-87B4-09C61C89A5DF}"/>
          </ac:spMkLst>
        </pc:spChg>
        <pc:spChg chg="mod">
          <ac:chgData name="Huat Thart Chiang" userId="814546a1-3aa8-4be8-aaa2-e448213dc4e5" providerId="ADAL" clId="{84DABDB3-1C09-46AC-9BFB-B86A2421CDEB}" dt="2026-02-09T17:00:05.594" v="1167" actId="1076"/>
          <ac:spMkLst>
            <pc:docMk/>
            <pc:sldMk cId="3500387158" sldId="723"/>
            <ac:spMk id="63" creationId="{6972CD28-3095-DB25-2836-C42F7ABA86D9}"/>
          </ac:spMkLst>
        </pc:spChg>
        <pc:spChg chg="add mod">
          <ac:chgData name="Huat Thart Chiang" userId="814546a1-3aa8-4be8-aaa2-e448213dc4e5" providerId="ADAL" clId="{84DABDB3-1C09-46AC-9BFB-B86A2421CDEB}" dt="2026-02-09T17:06:43.475" v="1202" actId="1076"/>
          <ac:spMkLst>
            <pc:docMk/>
            <pc:sldMk cId="3500387158" sldId="723"/>
            <ac:spMk id="76" creationId="{C48828EB-34D9-051C-9189-1E741A4B42A5}"/>
          </ac:spMkLst>
        </pc:spChg>
        <pc:spChg chg="add mod">
          <ac:chgData name="Huat Thart Chiang" userId="814546a1-3aa8-4be8-aaa2-e448213dc4e5" providerId="ADAL" clId="{84DABDB3-1C09-46AC-9BFB-B86A2421CDEB}" dt="2026-02-09T17:06:51.448" v="1204" actId="1076"/>
          <ac:spMkLst>
            <pc:docMk/>
            <pc:sldMk cId="3500387158" sldId="723"/>
            <ac:spMk id="77" creationId="{88960AC4-AD52-073D-E28D-9D9FE2A50092}"/>
          </ac:spMkLst>
        </pc:spChg>
        <pc:picChg chg="add mod">
          <ac:chgData name="Huat Thart Chiang" userId="814546a1-3aa8-4be8-aaa2-e448213dc4e5" providerId="ADAL" clId="{84DABDB3-1C09-46AC-9BFB-B86A2421CDEB}" dt="2026-02-09T16:31:01.486" v="831" actId="1037"/>
          <ac:picMkLst>
            <pc:docMk/>
            <pc:sldMk cId="3500387158" sldId="723"/>
            <ac:picMk id="2" creationId="{F1A9B8BA-B065-4177-0E65-EA22CAF33839}"/>
          </ac:picMkLst>
        </pc:picChg>
        <pc:picChg chg="add mod modCrop">
          <ac:chgData name="Huat Thart Chiang" userId="814546a1-3aa8-4be8-aaa2-e448213dc4e5" providerId="ADAL" clId="{84DABDB3-1C09-46AC-9BFB-B86A2421CDEB}" dt="2026-02-09T17:01:07.567" v="1174" actId="1076"/>
          <ac:picMkLst>
            <pc:docMk/>
            <pc:sldMk cId="3500387158" sldId="723"/>
            <ac:picMk id="7" creationId="{A5DEC589-3966-0C61-A03E-B48F68B2CE7A}"/>
          </ac:picMkLst>
        </pc:picChg>
        <pc:picChg chg="add mod">
          <ac:chgData name="Huat Thart Chiang" userId="814546a1-3aa8-4be8-aaa2-e448213dc4e5" providerId="ADAL" clId="{84DABDB3-1C09-46AC-9BFB-B86A2421CDEB}" dt="2026-02-09T16:56:42.038" v="1112" actId="1037"/>
          <ac:picMkLst>
            <pc:docMk/>
            <pc:sldMk cId="3500387158" sldId="723"/>
            <ac:picMk id="40" creationId="{EBCC1261-C806-4E1A-17B6-33ADDDFE1D7B}"/>
          </ac:picMkLst>
        </pc:picChg>
        <pc:picChg chg="add mod modCrop">
          <ac:chgData name="Huat Thart Chiang" userId="814546a1-3aa8-4be8-aaa2-e448213dc4e5" providerId="ADAL" clId="{84DABDB3-1C09-46AC-9BFB-B86A2421CDEB}" dt="2026-02-09T18:45:22.634" v="1384" actId="732"/>
          <ac:picMkLst>
            <pc:docMk/>
            <pc:sldMk cId="3500387158" sldId="723"/>
            <ac:picMk id="45" creationId="{CFABE590-E3E4-349D-BEB0-FEA9FE989FBD}"/>
          </ac:picMkLst>
        </pc:picChg>
        <pc:picChg chg="add mod modCrop">
          <ac:chgData name="Huat Thart Chiang" userId="814546a1-3aa8-4be8-aaa2-e448213dc4e5" providerId="ADAL" clId="{84DABDB3-1C09-46AC-9BFB-B86A2421CDEB}" dt="2026-02-09T16:59:12.008" v="1157" actId="1076"/>
          <ac:picMkLst>
            <pc:docMk/>
            <pc:sldMk cId="3500387158" sldId="723"/>
            <ac:picMk id="57" creationId="{F17F5CB0-11D1-D50E-CE88-7933802E2CEA}"/>
          </ac:picMkLst>
        </pc:picChg>
        <pc:picChg chg="add mod modCrop">
          <ac:chgData name="Huat Thart Chiang" userId="814546a1-3aa8-4be8-aaa2-e448213dc4e5" providerId="ADAL" clId="{84DABDB3-1C09-46AC-9BFB-B86A2421CDEB}" dt="2026-02-09T16:59:55.981" v="1165" actId="1076"/>
          <ac:picMkLst>
            <pc:docMk/>
            <pc:sldMk cId="3500387158" sldId="723"/>
            <ac:picMk id="73" creationId="{183EB71C-E41E-2F30-9674-A529A21EB7AD}"/>
          </ac:picMkLst>
        </pc:picChg>
      </pc:sldChg>
      <pc:sldChg chg="addSp delSp modSp new mod ord">
        <pc:chgData name="Huat Thart Chiang" userId="814546a1-3aa8-4be8-aaa2-e448213dc4e5" providerId="ADAL" clId="{84DABDB3-1C09-46AC-9BFB-B86A2421CDEB}" dt="2026-02-09T17:12:30.321" v="1210"/>
        <pc:sldMkLst>
          <pc:docMk/>
          <pc:sldMk cId="2369035015" sldId="724"/>
        </pc:sldMkLst>
        <pc:spChg chg="mod">
          <ac:chgData name="Huat Thart Chiang" userId="814546a1-3aa8-4be8-aaa2-e448213dc4e5" providerId="ADAL" clId="{84DABDB3-1C09-46AC-9BFB-B86A2421CDEB}" dt="2026-02-09T16:37:01.225" v="943" actId="20577"/>
          <ac:spMkLst>
            <pc:docMk/>
            <pc:sldMk cId="2369035015" sldId="724"/>
            <ac:spMk id="5" creationId="{8EB0E476-D6FB-D188-3F56-D5CC1F3708FA}"/>
          </ac:spMkLst>
        </pc:spChg>
        <pc:spChg chg="add del mod">
          <ac:chgData name="Huat Thart Chiang" userId="814546a1-3aa8-4be8-aaa2-e448213dc4e5" providerId="ADAL" clId="{84DABDB3-1C09-46AC-9BFB-B86A2421CDEB}" dt="2026-02-09T16:36:11.604" v="921" actId="164"/>
          <ac:spMkLst>
            <pc:docMk/>
            <pc:sldMk cId="2369035015" sldId="724"/>
            <ac:spMk id="6" creationId="{711C628D-CAC9-0A31-F52B-28C4D113E1A9}"/>
          </ac:spMkLst>
        </pc:spChg>
        <pc:spChg chg="mod topLvl">
          <ac:chgData name="Huat Thart Chiang" userId="814546a1-3aa8-4be8-aaa2-e448213dc4e5" providerId="ADAL" clId="{84DABDB3-1C09-46AC-9BFB-B86A2421CDEB}" dt="2026-02-09T16:37:07.827" v="952" actId="1076"/>
          <ac:spMkLst>
            <pc:docMk/>
            <pc:sldMk cId="2369035015" sldId="724"/>
            <ac:spMk id="14" creationId="{D127E212-ED09-8FFF-7BCC-4E4554A40DCB}"/>
          </ac:spMkLst>
        </pc:spChg>
        <pc:spChg chg="mod">
          <ac:chgData name="Huat Thart Chiang" userId="814546a1-3aa8-4be8-aaa2-e448213dc4e5" providerId="ADAL" clId="{84DABDB3-1C09-46AC-9BFB-B86A2421CDEB}" dt="2026-02-09T16:35:04.359" v="897" actId="165"/>
          <ac:spMkLst>
            <pc:docMk/>
            <pc:sldMk cId="2369035015" sldId="724"/>
            <ac:spMk id="122" creationId="{338F8151-E5A3-D64E-B816-D63F651A35C9}"/>
          </ac:spMkLst>
        </pc:spChg>
        <pc:spChg chg="mod">
          <ac:chgData name="Huat Thart Chiang" userId="814546a1-3aa8-4be8-aaa2-e448213dc4e5" providerId="ADAL" clId="{84DABDB3-1C09-46AC-9BFB-B86A2421CDEB}" dt="2026-02-09T16:35:04.359" v="897" actId="165"/>
          <ac:spMkLst>
            <pc:docMk/>
            <pc:sldMk cId="2369035015" sldId="724"/>
            <ac:spMk id="123" creationId="{C841F560-4379-D966-031F-F380B3CD72F9}"/>
          </ac:spMkLst>
        </pc:spChg>
        <pc:spChg chg="mod">
          <ac:chgData name="Huat Thart Chiang" userId="814546a1-3aa8-4be8-aaa2-e448213dc4e5" providerId="ADAL" clId="{84DABDB3-1C09-46AC-9BFB-B86A2421CDEB}" dt="2026-02-09T16:35:04.359" v="897" actId="165"/>
          <ac:spMkLst>
            <pc:docMk/>
            <pc:sldMk cId="2369035015" sldId="724"/>
            <ac:spMk id="124" creationId="{839C8B5B-AA26-730A-AF93-696743E750A4}"/>
          </ac:spMkLst>
        </pc:spChg>
        <pc:spChg chg="mod">
          <ac:chgData name="Huat Thart Chiang" userId="814546a1-3aa8-4be8-aaa2-e448213dc4e5" providerId="ADAL" clId="{84DABDB3-1C09-46AC-9BFB-B86A2421CDEB}" dt="2026-02-09T16:35:04.359" v="897" actId="165"/>
          <ac:spMkLst>
            <pc:docMk/>
            <pc:sldMk cId="2369035015" sldId="724"/>
            <ac:spMk id="125" creationId="{E8922DF0-BD64-A566-13B0-7DEC6AABA087}"/>
          </ac:spMkLst>
        </pc:spChg>
        <pc:spChg chg="mod">
          <ac:chgData name="Huat Thart Chiang" userId="814546a1-3aa8-4be8-aaa2-e448213dc4e5" providerId="ADAL" clId="{84DABDB3-1C09-46AC-9BFB-B86A2421CDEB}" dt="2026-02-09T16:35:04.359" v="897" actId="165"/>
          <ac:spMkLst>
            <pc:docMk/>
            <pc:sldMk cId="2369035015" sldId="724"/>
            <ac:spMk id="126" creationId="{D40DE2D1-8D80-FF8D-9CC8-CC32F05BEE3A}"/>
          </ac:spMkLst>
        </pc:spChg>
        <pc:spChg chg="mod">
          <ac:chgData name="Huat Thart Chiang" userId="814546a1-3aa8-4be8-aaa2-e448213dc4e5" providerId="ADAL" clId="{84DABDB3-1C09-46AC-9BFB-B86A2421CDEB}" dt="2026-02-09T16:35:04.359" v="897" actId="165"/>
          <ac:spMkLst>
            <pc:docMk/>
            <pc:sldMk cId="2369035015" sldId="724"/>
            <ac:spMk id="127" creationId="{01EF2FCF-BFDC-E51F-0D64-52367C885A62}"/>
          </ac:spMkLst>
        </pc:spChg>
        <pc:spChg chg="mod">
          <ac:chgData name="Huat Thart Chiang" userId="814546a1-3aa8-4be8-aaa2-e448213dc4e5" providerId="ADAL" clId="{84DABDB3-1C09-46AC-9BFB-B86A2421CDEB}" dt="2026-02-09T16:35:04.359" v="897" actId="165"/>
          <ac:spMkLst>
            <pc:docMk/>
            <pc:sldMk cId="2369035015" sldId="724"/>
            <ac:spMk id="128" creationId="{BBE501B4-DFDB-7A0D-9006-E58E9B754A96}"/>
          </ac:spMkLst>
        </pc:spChg>
        <pc:spChg chg="mod">
          <ac:chgData name="Huat Thart Chiang" userId="814546a1-3aa8-4be8-aaa2-e448213dc4e5" providerId="ADAL" clId="{84DABDB3-1C09-46AC-9BFB-B86A2421CDEB}" dt="2026-02-09T16:35:04.359" v="897" actId="165"/>
          <ac:spMkLst>
            <pc:docMk/>
            <pc:sldMk cId="2369035015" sldId="724"/>
            <ac:spMk id="129" creationId="{0A9A969E-219A-9698-1123-B60E0E2BBF13}"/>
          </ac:spMkLst>
        </pc:spChg>
        <pc:grpChg chg="mod topLvl">
          <ac:chgData name="Huat Thart Chiang" userId="814546a1-3aa8-4be8-aaa2-e448213dc4e5" providerId="ADAL" clId="{84DABDB3-1C09-46AC-9BFB-B86A2421CDEB}" dt="2026-02-09T16:36:11.604" v="921" actId="164"/>
          <ac:grpSpMkLst>
            <pc:docMk/>
            <pc:sldMk cId="2369035015" sldId="724"/>
            <ac:grpSpMk id="117" creationId="{19B406F3-FBCC-0BBB-F914-F6C68267FB89}"/>
          </ac:grpSpMkLst>
        </pc:grpChg>
        <pc:grpChg chg="add mod">
          <ac:chgData name="Huat Thart Chiang" userId="814546a1-3aa8-4be8-aaa2-e448213dc4e5" providerId="ADAL" clId="{84DABDB3-1C09-46AC-9BFB-B86A2421CDEB}" dt="2026-02-09T16:39:36.847" v="1041" actId="1076"/>
          <ac:grpSpMkLst>
            <pc:docMk/>
            <pc:sldMk cId="2369035015" sldId="724"/>
            <ac:grpSpMk id="136" creationId="{4F563ADF-E50D-9E18-6EEB-B7FBF7E16797}"/>
          </ac:grpSpMkLst>
        </pc:grpChg>
        <pc:picChg chg="mod">
          <ac:chgData name="Huat Thart Chiang" userId="814546a1-3aa8-4be8-aaa2-e448213dc4e5" providerId="ADAL" clId="{84DABDB3-1C09-46AC-9BFB-B86A2421CDEB}" dt="2026-02-09T16:36:11.604" v="921" actId="164"/>
          <ac:picMkLst>
            <pc:docMk/>
            <pc:sldMk cId="2369035015" sldId="724"/>
            <ac:picMk id="11" creationId="{DF8245B0-FA73-899D-E00E-F84C026A45D6}"/>
          </ac:picMkLst>
        </pc:picChg>
        <pc:cxnChg chg="mod">
          <ac:chgData name="Huat Thart Chiang" userId="814546a1-3aa8-4be8-aaa2-e448213dc4e5" providerId="ADAL" clId="{84DABDB3-1C09-46AC-9BFB-B86A2421CDEB}" dt="2026-02-09T16:38:50.498" v="1034" actId="14100"/>
          <ac:cxnSpMkLst>
            <pc:docMk/>
            <pc:sldMk cId="2369035015" sldId="724"/>
            <ac:cxnSpMk id="13" creationId="{9CF0F58B-D653-4585-A81D-D213FE044524}"/>
          </ac:cxnSpMkLst>
        </pc:cxnChg>
        <pc:cxnChg chg="mod">
          <ac:chgData name="Huat Thart Chiang" userId="814546a1-3aa8-4be8-aaa2-e448213dc4e5" providerId="ADAL" clId="{84DABDB3-1C09-46AC-9BFB-B86A2421CDEB}" dt="2026-02-09T16:40:54.859" v="1078" actId="14100"/>
          <ac:cxnSpMkLst>
            <pc:docMk/>
            <pc:sldMk cId="2369035015" sldId="724"/>
            <ac:cxnSpMk id="40" creationId="{D942C200-1853-9AFE-43CE-25AE0DD9D8EF}"/>
          </ac:cxnSpMkLst>
        </pc:cxnChg>
        <pc:cxnChg chg="mod">
          <ac:chgData name="Huat Thart Chiang" userId="814546a1-3aa8-4be8-aaa2-e448213dc4e5" providerId="ADAL" clId="{84DABDB3-1C09-46AC-9BFB-B86A2421CDEB}" dt="2026-02-09T16:40:19.989" v="1060" actId="1036"/>
          <ac:cxnSpMkLst>
            <pc:docMk/>
            <pc:sldMk cId="2369035015" sldId="724"/>
            <ac:cxnSpMk id="57" creationId="{6BCD22BC-9799-C2BD-3411-7BE89D840B61}"/>
          </ac:cxnSpMkLst>
        </pc:cxnChg>
      </pc:sldChg>
      <pc:sldChg chg="addSp delSp modSp new mod">
        <pc:chgData name="Huat Thart Chiang" userId="814546a1-3aa8-4be8-aaa2-e448213dc4e5" providerId="ADAL" clId="{84DABDB3-1C09-46AC-9BFB-B86A2421CDEB}" dt="2026-02-12T00:47:47.608" v="1956" actId="1076"/>
        <pc:sldMkLst>
          <pc:docMk/>
          <pc:sldMk cId="347625322" sldId="725"/>
        </pc:sldMkLst>
        <pc:spChg chg="add mod">
          <ac:chgData name="Huat Thart Chiang" userId="814546a1-3aa8-4be8-aaa2-e448213dc4e5" providerId="ADAL" clId="{84DABDB3-1C09-46AC-9BFB-B86A2421CDEB}" dt="2026-02-09T22:07:22.503" v="1447" actId="1076"/>
          <ac:spMkLst>
            <pc:docMk/>
            <pc:sldMk cId="347625322" sldId="725"/>
            <ac:spMk id="8" creationId="{785DD608-60BC-7887-CE0D-211ABCCE5117}"/>
          </ac:spMkLst>
        </pc:spChg>
        <pc:spChg chg="add mod">
          <ac:chgData name="Huat Thart Chiang" userId="814546a1-3aa8-4be8-aaa2-e448213dc4e5" providerId="ADAL" clId="{84DABDB3-1C09-46AC-9BFB-B86A2421CDEB}" dt="2026-02-12T00:37:38.509" v="1844" actId="1035"/>
          <ac:spMkLst>
            <pc:docMk/>
            <pc:sldMk cId="347625322" sldId="725"/>
            <ac:spMk id="9" creationId="{C05702EC-51D0-EE45-B4C0-CC2018718E1D}"/>
          </ac:spMkLst>
        </pc:spChg>
        <pc:spChg chg="add mod">
          <ac:chgData name="Huat Thart Chiang" userId="814546a1-3aa8-4be8-aaa2-e448213dc4e5" providerId="ADAL" clId="{84DABDB3-1C09-46AC-9BFB-B86A2421CDEB}" dt="2026-02-12T00:46:17.472" v="1949" actId="1037"/>
          <ac:spMkLst>
            <pc:docMk/>
            <pc:sldMk cId="347625322" sldId="725"/>
            <ac:spMk id="17" creationId="{ACAA6B39-49D8-9871-DEDD-8190E8506EA3}"/>
          </ac:spMkLst>
        </pc:spChg>
        <pc:spChg chg="add mod">
          <ac:chgData name="Huat Thart Chiang" userId="814546a1-3aa8-4be8-aaa2-e448213dc4e5" providerId="ADAL" clId="{84DABDB3-1C09-46AC-9BFB-B86A2421CDEB}" dt="2026-02-12T00:45:12.228" v="1933" actId="1076"/>
          <ac:spMkLst>
            <pc:docMk/>
            <pc:sldMk cId="347625322" sldId="725"/>
            <ac:spMk id="18" creationId="{AF58E716-D0EF-7547-2F59-AD0AB5AC547E}"/>
          </ac:spMkLst>
        </pc:spChg>
        <pc:spChg chg="add mod">
          <ac:chgData name="Huat Thart Chiang" userId="814546a1-3aa8-4be8-aaa2-e448213dc4e5" providerId="ADAL" clId="{84DABDB3-1C09-46AC-9BFB-B86A2421CDEB}" dt="2026-02-12T00:45:55.391" v="1944" actId="1076"/>
          <ac:spMkLst>
            <pc:docMk/>
            <pc:sldMk cId="347625322" sldId="725"/>
            <ac:spMk id="21" creationId="{61239898-FE73-C84F-F96C-5A55FB44F682}"/>
          </ac:spMkLst>
        </pc:spChg>
        <pc:spChg chg="add mod">
          <ac:chgData name="Huat Thart Chiang" userId="814546a1-3aa8-4be8-aaa2-e448213dc4e5" providerId="ADAL" clId="{84DABDB3-1C09-46AC-9BFB-B86A2421CDEB}" dt="2026-02-12T00:46:25.273" v="1953" actId="14100"/>
          <ac:spMkLst>
            <pc:docMk/>
            <pc:sldMk cId="347625322" sldId="725"/>
            <ac:spMk id="22" creationId="{59D346F3-1E5A-4A22-666A-3FA74F8963C7}"/>
          </ac:spMkLst>
        </pc:spChg>
        <pc:spChg chg="add mod">
          <ac:chgData name="Huat Thart Chiang" userId="814546a1-3aa8-4be8-aaa2-e448213dc4e5" providerId="ADAL" clId="{84DABDB3-1C09-46AC-9BFB-B86A2421CDEB}" dt="2026-02-12T00:47:47.608" v="1956" actId="1076"/>
          <ac:spMkLst>
            <pc:docMk/>
            <pc:sldMk cId="347625322" sldId="725"/>
            <ac:spMk id="23" creationId="{9854EB89-C538-0275-2CD7-3DBFEB143905}"/>
          </ac:spMkLst>
        </pc:spChg>
        <pc:picChg chg="add mod modCrop">
          <ac:chgData name="Huat Thart Chiang" userId="814546a1-3aa8-4be8-aaa2-e448213dc4e5" providerId="ADAL" clId="{84DABDB3-1C09-46AC-9BFB-B86A2421CDEB}" dt="2026-02-12T00:46:09.722" v="1946" actId="14100"/>
          <ac:picMkLst>
            <pc:docMk/>
            <pc:sldMk cId="347625322" sldId="725"/>
            <ac:picMk id="5" creationId="{B0D2CD20-BEC5-82B7-366C-8DCD72279D8A}"/>
          </ac:picMkLst>
        </pc:picChg>
        <pc:picChg chg="add mod ord modCrop">
          <ac:chgData name="Huat Thart Chiang" userId="814546a1-3aa8-4be8-aaa2-e448213dc4e5" providerId="ADAL" clId="{84DABDB3-1C09-46AC-9BFB-B86A2421CDEB}" dt="2026-02-12T00:47:37.777" v="1954" actId="732"/>
          <ac:picMkLst>
            <pc:docMk/>
            <pc:sldMk cId="347625322" sldId="725"/>
            <ac:picMk id="6" creationId="{8037D42D-CBC7-56E7-8FF4-268A5A7E4FCC}"/>
          </ac:picMkLst>
        </pc:picChg>
        <pc:picChg chg="add mod">
          <ac:chgData name="Huat Thart Chiang" userId="814546a1-3aa8-4be8-aaa2-e448213dc4e5" providerId="ADAL" clId="{84DABDB3-1C09-46AC-9BFB-B86A2421CDEB}" dt="2026-02-12T00:45:14.683" v="1934" actId="1076"/>
          <ac:picMkLst>
            <pc:docMk/>
            <pc:sldMk cId="347625322" sldId="725"/>
            <ac:picMk id="11" creationId="{96C246CE-6D64-2C7E-1822-8EE92784B764}"/>
          </ac:picMkLst>
        </pc:picChg>
        <pc:picChg chg="add mod topLvl modCrop">
          <ac:chgData name="Huat Thart Chiang" userId="814546a1-3aa8-4be8-aaa2-e448213dc4e5" providerId="ADAL" clId="{84DABDB3-1C09-46AC-9BFB-B86A2421CDEB}" dt="2026-02-12T00:44:45.029" v="1916" actId="1076"/>
          <ac:picMkLst>
            <pc:docMk/>
            <pc:sldMk cId="347625322" sldId="725"/>
            <ac:picMk id="14" creationId="{E92620E7-F920-3C74-5E4E-951AD92B4473}"/>
          </ac:picMkLst>
        </pc:picChg>
        <pc:picChg chg="add mod">
          <ac:chgData name="Huat Thart Chiang" userId="814546a1-3aa8-4be8-aaa2-e448213dc4e5" providerId="ADAL" clId="{84DABDB3-1C09-46AC-9BFB-B86A2421CDEB}" dt="2026-02-12T00:45:42.440" v="1940" actId="688"/>
          <ac:picMkLst>
            <pc:docMk/>
            <pc:sldMk cId="347625322" sldId="725"/>
            <ac:picMk id="19" creationId="{4D43A693-F947-AC28-328B-A00C6C9DDD21}"/>
          </ac:picMkLst>
        </pc:picChg>
        <pc:picChg chg="add mod">
          <ac:chgData name="Huat Thart Chiang" userId="814546a1-3aa8-4be8-aaa2-e448213dc4e5" providerId="ADAL" clId="{84DABDB3-1C09-46AC-9BFB-B86A2421CDEB}" dt="2026-02-12T00:45:44.280" v="1941" actId="1076"/>
          <ac:picMkLst>
            <pc:docMk/>
            <pc:sldMk cId="347625322" sldId="725"/>
            <ac:picMk id="20" creationId="{CADA4322-DD53-5983-179D-0AE4D8751165}"/>
          </ac:picMkLst>
        </pc:picChg>
      </pc:sldChg>
      <pc:sldChg chg="addSp delSp modSp new mod ord">
        <pc:chgData name="Huat Thart Chiang" userId="814546a1-3aa8-4be8-aaa2-e448213dc4e5" providerId="ADAL" clId="{84DABDB3-1C09-46AC-9BFB-B86A2421CDEB}" dt="2026-02-12T20:34:11.335" v="2001" actId="1038"/>
        <pc:sldMkLst>
          <pc:docMk/>
          <pc:sldMk cId="1904642266" sldId="726"/>
        </pc:sldMkLst>
        <pc:spChg chg="add mod">
          <ac:chgData name="Huat Thart Chiang" userId="814546a1-3aa8-4be8-aaa2-e448213dc4e5" providerId="ADAL" clId="{84DABDB3-1C09-46AC-9BFB-B86A2421CDEB}" dt="2026-02-12T20:34:11.335" v="2001" actId="1038"/>
          <ac:spMkLst>
            <pc:docMk/>
            <pc:sldMk cId="1904642266" sldId="726"/>
            <ac:spMk id="6" creationId="{A8470FC5-AFC2-02F6-A638-CE8EB81FD638}"/>
          </ac:spMkLst>
        </pc:spChg>
        <pc:spChg chg="add mod">
          <ac:chgData name="Huat Thart Chiang" userId="814546a1-3aa8-4be8-aaa2-e448213dc4e5" providerId="ADAL" clId="{84DABDB3-1C09-46AC-9BFB-B86A2421CDEB}" dt="2026-02-09T22:07:46.118" v="1480" actId="1036"/>
          <ac:spMkLst>
            <pc:docMk/>
            <pc:sldMk cId="1904642266" sldId="726"/>
            <ac:spMk id="7" creationId="{10F1A289-537D-E74D-31DE-411D117F2D04}"/>
          </ac:spMkLst>
        </pc:spChg>
        <pc:picChg chg="add mod ord">
          <ac:chgData name="Huat Thart Chiang" userId="814546a1-3aa8-4be8-aaa2-e448213dc4e5" providerId="ADAL" clId="{84DABDB3-1C09-46AC-9BFB-B86A2421CDEB}" dt="2026-02-12T20:33:56.871" v="1972" actId="167"/>
          <ac:picMkLst>
            <pc:docMk/>
            <pc:sldMk cId="1904642266" sldId="726"/>
            <ac:picMk id="5" creationId="{3C7E71EA-030F-A172-7C9F-153D20347D53}"/>
          </ac:picMkLst>
        </pc:picChg>
        <pc:picChg chg="add mod ord">
          <ac:chgData name="Huat Thart Chiang" userId="814546a1-3aa8-4be8-aaa2-e448213dc4e5" providerId="ADAL" clId="{84DABDB3-1C09-46AC-9BFB-B86A2421CDEB}" dt="2026-02-12T20:33:52.777" v="1970" actId="1076"/>
          <ac:picMkLst>
            <pc:docMk/>
            <pc:sldMk cId="1904642266" sldId="726"/>
            <ac:picMk id="9" creationId="{4DCDE1A4-E02A-6EC3-126C-534E70E8B2BD}"/>
          </ac:picMkLst>
        </pc:picChg>
      </pc:sldChg>
      <pc:sldChg chg="addSp delSp modSp new mod">
        <pc:chgData name="Huat Thart Chiang" userId="814546a1-3aa8-4be8-aaa2-e448213dc4e5" providerId="ADAL" clId="{84DABDB3-1C09-46AC-9BFB-B86A2421CDEB}" dt="2026-02-13T15:59:02.840" v="2006" actId="478"/>
        <pc:sldMkLst>
          <pc:docMk/>
          <pc:sldMk cId="1607432657" sldId="728"/>
        </pc:sldMkLst>
        <pc:picChg chg="add mod">
          <ac:chgData name="Huat Thart Chiang" userId="814546a1-3aa8-4be8-aaa2-e448213dc4e5" providerId="ADAL" clId="{84DABDB3-1C09-46AC-9BFB-B86A2421CDEB}" dt="2026-02-13T15:58:55.930" v="2004"/>
          <ac:picMkLst>
            <pc:docMk/>
            <pc:sldMk cId="1607432657" sldId="728"/>
            <ac:picMk id="5" creationId="{249AA0CB-6ACC-3A7A-26FA-F6C87BDB3119}"/>
          </ac:picMkLst>
        </pc:picChg>
      </pc:sldChg>
      <pc:sldChg chg="addSp delSp modSp add mod">
        <pc:chgData name="Huat Thart Chiang" userId="814546a1-3aa8-4be8-aaa2-e448213dc4e5" providerId="ADAL" clId="{84DABDB3-1C09-46AC-9BFB-B86A2421CDEB}" dt="2026-02-18T01:46:26.826" v="2283" actId="1076"/>
        <pc:sldMkLst>
          <pc:docMk/>
          <pc:sldMk cId="994268806" sldId="729"/>
        </pc:sldMkLst>
        <pc:spChg chg="mod">
          <ac:chgData name="Huat Thart Chiang" userId="814546a1-3aa8-4be8-aaa2-e448213dc4e5" providerId="ADAL" clId="{84DABDB3-1C09-46AC-9BFB-B86A2421CDEB}" dt="2026-02-18T01:46:26.826" v="2283" actId="1076"/>
          <ac:spMkLst>
            <pc:docMk/>
            <pc:sldMk cId="994268806" sldId="729"/>
            <ac:spMk id="54" creationId="{CD53F940-B934-089A-BBCC-30EBAD8740E0}"/>
          </ac:spMkLst>
        </pc:spChg>
        <pc:grpChg chg="add mod">
          <ac:chgData name="Huat Thart Chiang" userId="814546a1-3aa8-4be8-aaa2-e448213dc4e5" providerId="ADAL" clId="{84DABDB3-1C09-46AC-9BFB-B86A2421CDEB}" dt="2026-02-18T01:46:19.752" v="2282" actId="1076"/>
          <ac:grpSpMkLst>
            <pc:docMk/>
            <pc:sldMk cId="994268806" sldId="729"/>
            <ac:grpSpMk id="12" creationId="{B843C243-6D82-C8F1-AD35-4372000531BF}"/>
          </ac:grpSpMkLst>
        </pc:grpChg>
        <pc:picChg chg="add mod modCrop">
          <ac:chgData name="Huat Thart Chiang" userId="814546a1-3aa8-4be8-aaa2-e448213dc4e5" providerId="ADAL" clId="{84DABDB3-1C09-46AC-9BFB-B86A2421CDEB}" dt="2026-02-18T01:46:10.112" v="2276" actId="164"/>
          <ac:picMkLst>
            <pc:docMk/>
            <pc:sldMk cId="994268806" sldId="729"/>
            <ac:picMk id="4" creationId="{05D0D521-2EEB-CFE8-B1EC-0ABB450AB816}"/>
          </ac:picMkLst>
        </pc:picChg>
        <pc:picChg chg="add mod modCrop">
          <ac:chgData name="Huat Thart Chiang" userId="814546a1-3aa8-4be8-aaa2-e448213dc4e5" providerId="ADAL" clId="{84DABDB3-1C09-46AC-9BFB-B86A2421CDEB}" dt="2026-02-18T01:46:10.112" v="2276" actId="164"/>
          <ac:picMkLst>
            <pc:docMk/>
            <pc:sldMk cId="994268806" sldId="729"/>
            <ac:picMk id="6" creationId="{908CB0BD-038A-88D3-77D9-1D806474014C}"/>
          </ac:picMkLst>
        </pc:picChg>
        <pc:picChg chg="add mod modCrop">
          <ac:chgData name="Huat Thart Chiang" userId="814546a1-3aa8-4be8-aaa2-e448213dc4e5" providerId="ADAL" clId="{84DABDB3-1C09-46AC-9BFB-B86A2421CDEB}" dt="2026-02-18T01:46:10.112" v="2276" actId="164"/>
          <ac:picMkLst>
            <pc:docMk/>
            <pc:sldMk cId="994268806" sldId="729"/>
            <ac:picMk id="9" creationId="{727E3B5F-FD45-964D-C0D9-DAF8CFB2F2AB}"/>
          </ac:picMkLst>
        </pc:picChg>
        <pc:picChg chg="add mod modCrop">
          <ac:chgData name="Huat Thart Chiang" userId="814546a1-3aa8-4be8-aaa2-e448213dc4e5" providerId="ADAL" clId="{84DABDB3-1C09-46AC-9BFB-B86A2421CDEB}" dt="2026-02-18T01:46:10.112" v="2276" actId="164"/>
          <ac:picMkLst>
            <pc:docMk/>
            <pc:sldMk cId="994268806" sldId="729"/>
            <ac:picMk id="11" creationId="{E3CD3857-190E-887B-71BC-673E6F382F0C}"/>
          </ac:picMkLst>
        </pc:picChg>
        <pc:picChg chg="mod">
          <ac:chgData name="Huat Thart Chiang" userId="814546a1-3aa8-4be8-aaa2-e448213dc4e5" providerId="ADAL" clId="{84DABDB3-1C09-46AC-9BFB-B86A2421CDEB}" dt="2026-02-18T01:46:16.692" v="2280" actId="1076"/>
          <ac:picMkLst>
            <pc:docMk/>
            <pc:sldMk cId="994268806" sldId="729"/>
            <ac:picMk id="73" creationId="{7104A70A-003B-F224-1796-020BD2D88EA3}"/>
          </ac:picMkLst>
        </pc:picChg>
      </pc:sldChg>
      <pc:sldChg chg="addSp delSp modSp add mod">
        <pc:chgData name="Huat Thart Chiang" userId="814546a1-3aa8-4be8-aaa2-e448213dc4e5" providerId="ADAL" clId="{84DABDB3-1C09-46AC-9BFB-B86A2421CDEB}" dt="2026-02-19T22:20:37.017" v="2412" actId="1037"/>
        <pc:sldMkLst>
          <pc:docMk/>
          <pc:sldMk cId="902076385" sldId="730"/>
        </pc:sldMkLst>
        <pc:spChg chg="mod">
          <ac:chgData name="Huat Thart Chiang" userId="814546a1-3aa8-4be8-aaa2-e448213dc4e5" providerId="ADAL" clId="{84DABDB3-1C09-46AC-9BFB-B86A2421CDEB}" dt="2026-02-19T22:20:25.686" v="2403" actId="1038"/>
          <ac:spMkLst>
            <pc:docMk/>
            <pc:sldMk cId="902076385" sldId="730"/>
            <ac:spMk id="10" creationId="{C7A9D199-78BD-EAFD-BDFE-326EBA882038}"/>
          </ac:spMkLst>
        </pc:spChg>
        <pc:spChg chg="mod">
          <ac:chgData name="Huat Thart Chiang" userId="814546a1-3aa8-4be8-aaa2-e448213dc4e5" providerId="ADAL" clId="{84DABDB3-1C09-46AC-9BFB-B86A2421CDEB}" dt="2026-02-19T22:20:25.686" v="2403" actId="1038"/>
          <ac:spMkLst>
            <pc:docMk/>
            <pc:sldMk cId="902076385" sldId="730"/>
            <ac:spMk id="11" creationId="{5675E94D-9294-A249-ECD4-0BC02A32984B}"/>
          </ac:spMkLst>
        </pc:spChg>
        <pc:spChg chg="mod">
          <ac:chgData name="Huat Thart Chiang" userId="814546a1-3aa8-4be8-aaa2-e448213dc4e5" providerId="ADAL" clId="{84DABDB3-1C09-46AC-9BFB-B86A2421CDEB}" dt="2026-02-19T22:20:25.686" v="2403" actId="1038"/>
          <ac:spMkLst>
            <pc:docMk/>
            <pc:sldMk cId="902076385" sldId="730"/>
            <ac:spMk id="12" creationId="{708DD7D2-5ADD-087C-442C-A4AD4108F437}"/>
          </ac:spMkLst>
        </pc:spChg>
        <pc:picChg chg="add mod ord">
          <ac:chgData name="Huat Thart Chiang" userId="814546a1-3aa8-4be8-aaa2-e448213dc4e5" providerId="ADAL" clId="{84DABDB3-1C09-46AC-9BFB-B86A2421CDEB}" dt="2026-02-19T22:20:29.040" v="2405" actId="1036"/>
          <ac:picMkLst>
            <pc:docMk/>
            <pc:sldMk cId="902076385" sldId="730"/>
            <ac:picMk id="2" creationId="{AF56BC88-7470-1211-52CB-B8A6D4CB8F50}"/>
          </ac:picMkLst>
        </pc:picChg>
        <pc:picChg chg="add mod ord">
          <ac:chgData name="Huat Thart Chiang" userId="814546a1-3aa8-4be8-aaa2-e448213dc4e5" providerId="ADAL" clId="{84DABDB3-1C09-46AC-9BFB-B86A2421CDEB}" dt="2026-02-19T22:20:37.017" v="2412" actId="1037"/>
          <ac:picMkLst>
            <pc:docMk/>
            <pc:sldMk cId="902076385" sldId="730"/>
            <ac:picMk id="4" creationId="{416D1FBE-09AE-02A3-C3B0-CAA3F1ACC421}"/>
          </ac:picMkLst>
        </pc:picChg>
        <pc:picChg chg="add mod ord">
          <ac:chgData name="Huat Thart Chiang" userId="814546a1-3aa8-4be8-aaa2-e448213dc4e5" providerId="ADAL" clId="{84DABDB3-1C09-46AC-9BFB-B86A2421CDEB}" dt="2026-02-19T22:20:33.747" v="2409" actId="1038"/>
          <ac:picMkLst>
            <pc:docMk/>
            <pc:sldMk cId="902076385" sldId="730"/>
            <ac:picMk id="6" creationId="{2F9642B5-EF4E-914C-9F7E-99E25A92B60C}"/>
          </ac:picMkLst>
        </pc:picChg>
      </pc:sldChg>
      <pc:sldChg chg="addSp delSp modSp new mod">
        <pc:chgData name="Huat Thart Chiang" userId="814546a1-3aa8-4be8-aaa2-e448213dc4e5" providerId="ADAL" clId="{84DABDB3-1C09-46AC-9BFB-B86A2421CDEB}" dt="2026-02-24T19:54:31.217" v="2548" actId="1076"/>
        <pc:sldMkLst>
          <pc:docMk/>
          <pc:sldMk cId="3223310186" sldId="731"/>
        </pc:sldMkLst>
        <pc:spChg chg="del">
          <ac:chgData name="Huat Thart Chiang" userId="814546a1-3aa8-4be8-aaa2-e448213dc4e5" providerId="ADAL" clId="{84DABDB3-1C09-46AC-9BFB-B86A2421CDEB}" dt="2026-02-24T19:51:26.953" v="2438" actId="478"/>
          <ac:spMkLst>
            <pc:docMk/>
            <pc:sldMk cId="3223310186" sldId="731"/>
            <ac:spMk id="2" creationId="{736D6401-F6D3-7DAC-201F-A196C8CBF8AF}"/>
          </ac:spMkLst>
        </pc:spChg>
        <pc:spChg chg="del">
          <ac:chgData name="Huat Thart Chiang" userId="814546a1-3aa8-4be8-aaa2-e448213dc4e5" providerId="ADAL" clId="{84DABDB3-1C09-46AC-9BFB-B86A2421CDEB}" dt="2026-02-24T19:51:26.953" v="2438" actId="478"/>
          <ac:spMkLst>
            <pc:docMk/>
            <pc:sldMk cId="3223310186" sldId="731"/>
            <ac:spMk id="3" creationId="{8EC4F7E6-ED74-8E08-CD96-DBF8E777975B}"/>
          </ac:spMkLst>
        </pc:spChg>
        <pc:spChg chg="add mod">
          <ac:chgData name="Huat Thart Chiang" userId="814546a1-3aa8-4be8-aaa2-e448213dc4e5" providerId="ADAL" clId="{84DABDB3-1C09-46AC-9BFB-B86A2421CDEB}" dt="2026-02-24T19:54:25.660" v="2547" actId="164"/>
          <ac:spMkLst>
            <pc:docMk/>
            <pc:sldMk cId="3223310186" sldId="731"/>
            <ac:spMk id="17" creationId="{C2798DEB-D6B6-BDE1-D111-149D0D07CF90}"/>
          </ac:spMkLst>
        </pc:spChg>
        <pc:spChg chg="add mod">
          <ac:chgData name="Huat Thart Chiang" userId="814546a1-3aa8-4be8-aaa2-e448213dc4e5" providerId="ADAL" clId="{84DABDB3-1C09-46AC-9BFB-B86A2421CDEB}" dt="2026-02-24T19:54:25.660" v="2547" actId="164"/>
          <ac:spMkLst>
            <pc:docMk/>
            <pc:sldMk cId="3223310186" sldId="731"/>
            <ac:spMk id="18" creationId="{8D95A9AF-6A2A-F05B-C362-EB752A567DA3}"/>
          </ac:spMkLst>
        </pc:spChg>
        <pc:spChg chg="add mod">
          <ac:chgData name="Huat Thart Chiang" userId="814546a1-3aa8-4be8-aaa2-e448213dc4e5" providerId="ADAL" clId="{84DABDB3-1C09-46AC-9BFB-B86A2421CDEB}" dt="2026-02-24T19:54:25.660" v="2547" actId="164"/>
          <ac:spMkLst>
            <pc:docMk/>
            <pc:sldMk cId="3223310186" sldId="731"/>
            <ac:spMk id="19" creationId="{B9DFE295-00C5-BCFB-75E7-27D4716FF8EE}"/>
          </ac:spMkLst>
        </pc:spChg>
        <pc:spChg chg="add mod">
          <ac:chgData name="Huat Thart Chiang" userId="814546a1-3aa8-4be8-aaa2-e448213dc4e5" providerId="ADAL" clId="{84DABDB3-1C09-46AC-9BFB-B86A2421CDEB}" dt="2026-02-24T19:54:00.418" v="2543" actId="164"/>
          <ac:spMkLst>
            <pc:docMk/>
            <pc:sldMk cId="3223310186" sldId="731"/>
            <ac:spMk id="20" creationId="{692F9CBE-7C00-5FAE-677B-3C5AEBB13971}"/>
          </ac:spMkLst>
        </pc:spChg>
        <pc:spChg chg="add mod">
          <ac:chgData name="Huat Thart Chiang" userId="814546a1-3aa8-4be8-aaa2-e448213dc4e5" providerId="ADAL" clId="{84DABDB3-1C09-46AC-9BFB-B86A2421CDEB}" dt="2026-02-24T19:54:00.418" v="2543" actId="164"/>
          <ac:spMkLst>
            <pc:docMk/>
            <pc:sldMk cId="3223310186" sldId="731"/>
            <ac:spMk id="21" creationId="{ABBD15FF-0CF9-15B5-4748-BA3E46D3C0A3}"/>
          </ac:spMkLst>
        </pc:spChg>
        <pc:spChg chg="add mod">
          <ac:chgData name="Huat Thart Chiang" userId="814546a1-3aa8-4be8-aaa2-e448213dc4e5" providerId="ADAL" clId="{84DABDB3-1C09-46AC-9BFB-B86A2421CDEB}" dt="2026-02-24T19:54:15.375" v="2546" actId="14100"/>
          <ac:spMkLst>
            <pc:docMk/>
            <pc:sldMk cId="3223310186" sldId="731"/>
            <ac:spMk id="23" creationId="{FC4E9A2D-C3EA-6B40-7394-CE9EA6E0E155}"/>
          </ac:spMkLst>
        </pc:spChg>
        <pc:grpChg chg="add mod">
          <ac:chgData name="Huat Thart Chiang" userId="814546a1-3aa8-4be8-aaa2-e448213dc4e5" providerId="ADAL" clId="{84DABDB3-1C09-46AC-9BFB-B86A2421CDEB}" dt="2026-02-24T19:52:24.941" v="2466" actId="164"/>
          <ac:grpSpMkLst>
            <pc:docMk/>
            <pc:sldMk cId="3223310186" sldId="731"/>
            <ac:grpSpMk id="5" creationId="{119A07D0-444F-F5AD-163F-96671E1AAF8C}"/>
          </ac:grpSpMkLst>
        </pc:grpChg>
        <pc:grpChg chg="add mod">
          <ac:chgData name="Huat Thart Chiang" userId="814546a1-3aa8-4be8-aaa2-e448213dc4e5" providerId="ADAL" clId="{84DABDB3-1C09-46AC-9BFB-B86A2421CDEB}" dt="2026-02-24T19:54:25.660" v="2547" actId="164"/>
          <ac:grpSpMkLst>
            <pc:docMk/>
            <pc:sldMk cId="3223310186" sldId="731"/>
            <ac:grpSpMk id="12" creationId="{745433CF-561C-B86A-27E9-E9A2AD58F141}"/>
          </ac:grpSpMkLst>
        </pc:grpChg>
        <pc:grpChg chg="add mod">
          <ac:chgData name="Huat Thart Chiang" userId="814546a1-3aa8-4be8-aaa2-e448213dc4e5" providerId="ADAL" clId="{84DABDB3-1C09-46AC-9BFB-B86A2421CDEB}" dt="2026-02-24T19:54:25.660" v="2547" actId="164"/>
          <ac:grpSpMkLst>
            <pc:docMk/>
            <pc:sldMk cId="3223310186" sldId="731"/>
            <ac:grpSpMk id="22" creationId="{F6A4CC67-F52B-D015-883F-3163AAAE7DF4}"/>
          </ac:grpSpMkLst>
        </pc:grpChg>
        <pc:grpChg chg="add mod">
          <ac:chgData name="Huat Thart Chiang" userId="814546a1-3aa8-4be8-aaa2-e448213dc4e5" providerId="ADAL" clId="{84DABDB3-1C09-46AC-9BFB-B86A2421CDEB}" dt="2026-02-24T19:54:31.217" v="2548" actId="1076"/>
          <ac:grpSpMkLst>
            <pc:docMk/>
            <pc:sldMk cId="3223310186" sldId="731"/>
            <ac:grpSpMk id="24" creationId="{4308B307-50B6-4C30-ECA2-7B09ED369969}"/>
          </ac:grpSpMkLst>
        </pc:grpChg>
        <pc:picChg chg="add mod">
          <ac:chgData name="Huat Thart Chiang" userId="814546a1-3aa8-4be8-aaa2-e448213dc4e5" providerId="ADAL" clId="{84DABDB3-1C09-46AC-9BFB-B86A2421CDEB}" dt="2026-02-24T19:52:24.941" v="2466" actId="164"/>
          <ac:picMkLst>
            <pc:docMk/>
            <pc:sldMk cId="3223310186" sldId="731"/>
            <ac:picMk id="4" creationId="{68E81DB5-AA08-59D5-0FC2-EA01EB78523E}"/>
          </ac:picMkLst>
        </pc:picChg>
        <pc:picChg chg="mod">
          <ac:chgData name="Huat Thart Chiang" userId="814546a1-3aa8-4be8-aaa2-e448213dc4e5" providerId="ADAL" clId="{84DABDB3-1C09-46AC-9BFB-B86A2421CDEB}" dt="2026-02-24T19:51:27.327" v="2439"/>
          <ac:picMkLst>
            <pc:docMk/>
            <pc:sldMk cId="3223310186" sldId="731"/>
            <ac:picMk id="6" creationId="{C89C0E00-B8EC-55AC-A986-1F11BFD0C204}"/>
          </ac:picMkLst>
        </pc:picChg>
        <pc:picChg chg="mod">
          <ac:chgData name="Huat Thart Chiang" userId="814546a1-3aa8-4be8-aaa2-e448213dc4e5" providerId="ADAL" clId="{84DABDB3-1C09-46AC-9BFB-B86A2421CDEB}" dt="2026-02-24T19:51:27.327" v="2439"/>
          <ac:picMkLst>
            <pc:docMk/>
            <pc:sldMk cId="3223310186" sldId="731"/>
            <ac:picMk id="7" creationId="{7F6416C1-2ECE-E805-DD8A-ACE8AE3E3DAB}"/>
          </ac:picMkLst>
        </pc:picChg>
        <pc:picChg chg="mod">
          <ac:chgData name="Huat Thart Chiang" userId="814546a1-3aa8-4be8-aaa2-e448213dc4e5" providerId="ADAL" clId="{84DABDB3-1C09-46AC-9BFB-B86A2421CDEB}" dt="2026-02-24T19:51:27.327" v="2439"/>
          <ac:picMkLst>
            <pc:docMk/>
            <pc:sldMk cId="3223310186" sldId="731"/>
            <ac:picMk id="8" creationId="{7B1EFF2C-30D0-028A-69DF-7D4FF044276C}"/>
          </ac:picMkLst>
        </pc:picChg>
        <pc:picChg chg="mod">
          <ac:chgData name="Huat Thart Chiang" userId="814546a1-3aa8-4be8-aaa2-e448213dc4e5" providerId="ADAL" clId="{84DABDB3-1C09-46AC-9BFB-B86A2421CDEB}" dt="2026-02-24T19:51:27.327" v="2439"/>
          <ac:picMkLst>
            <pc:docMk/>
            <pc:sldMk cId="3223310186" sldId="731"/>
            <ac:picMk id="9" creationId="{9453F1BC-BC00-10D7-9D55-1D8EFF224919}"/>
          </ac:picMkLst>
        </pc:picChg>
        <pc:picChg chg="add mod">
          <ac:chgData name="Huat Thart Chiang" userId="814546a1-3aa8-4be8-aaa2-e448213dc4e5" providerId="ADAL" clId="{84DABDB3-1C09-46AC-9BFB-B86A2421CDEB}" dt="2026-02-24T19:54:25.660" v="2547" actId="164"/>
          <ac:picMkLst>
            <pc:docMk/>
            <pc:sldMk cId="3223310186" sldId="731"/>
            <ac:picMk id="10" creationId="{0E2E93F4-4FBF-3A53-DB91-BBD0D8B67A29}"/>
          </ac:picMkLst>
        </pc:picChg>
        <pc:picChg chg="add mod">
          <ac:chgData name="Huat Thart Chiang" userId="814546a1-3aa8-4be8-aaa2-e448213dc4e5" providerId="ADAL" clId="{84DABDB3-1C09-46AC-9BFB-B86A2421CDEB}" dt="2026-02-24T19:54:00.418" v="2543" actId="164"/>
          <ac:picMkLst>
            <pc:docMk/>
            <pc:sldMk cId="3223310186" sldId="731"/>
            <ac:picMk id="11" creationId="{C89FC674-799F-9A96-93B0-198FF038CDCB}"/>
          </ac:picMkLst>
        </pc:picChg>
        <pc:cxnChg chg="add mod">
          <ac:chgData name="Huat Thart Chiang" userId="814546a1-3aa8-4be8-aaa2-e448213dc4e5" providerId="ADAL" clId="{84DABDB3-1C09-46AC-9BFB-B86A2421CDEB}" dt="2026-02-24T19:54:25.660" v="2547" actId="164"/>
          <ac:cxnSpMkLst>
            <pc:docMk/>
            <pc:sldMk cId="3223310186" sldId="731"/>
            <ac:cxnSpMk id="14" creationId="{A6E5307E-354C-92AA-BA9A-19390AED9ED7}"/>
          </ac:cxnSpMkLst>
        </pc:cxnChg>
        <pc:cxnChg chg="add mod">
          <ac:chgData name="Huat Thart Chiang" userId="814546a1-3aa8-4be8-aaa2-e448213dc4e5" providerId="ADAL" clId="{84DABDB3-1C09-46AC-9BFB-B86A2421CDEB}" dt="2026-02-24T19:54:25.660" v="2547" actId="164"/>
          <ac:cxnSpMkLst>
            <pc:docMk/>
            <pc:sldMk cId="3223310186" sldId="731"/>
            <ac:cxnSpMk id="15" creationId="{9A372E14-D6CB-A930-54BE-FC6D2680FBDA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06:38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24575,'-1'110'0,"2"111"0,2-177 0,1 0 0,22 85 0,-20-111 0,1 0 0,0 0 0,2-1 0,0 0 0,1 0 0,18 24 0,86 88 0,-46-55 0,-41-43 0,1-1 0,37 29 0,15 8 0,138 153 0,-159-156 0,-37-42 0,-1 0 0,-1 2 0,17 28 0,-22-29 0,-1 0 0,-1 2 0,-2 0 0,0 0 0,7 29 0,-16-49 0,0 0 0,0 0 0,1 0 0,-1 0 0,1 0 0,0 0 0,0-1 0,1 0 0,-1 1 0,1-1 0,6 5 0,54 37 0,-15-12 0,-31-20 0,1-1 0,35 17 0,24 16 0,-67-38 0,0-1 0,1 0 0,0 0 0,0-1 0,0-1 0,1 0 0,0 0 0,0-1 0,0-1 0,0-1 0,1 1 0,16-1 0,-19-2 0,1-1 0,0 0 0,-1-1 0,0 0 0,1 0 0,-1-2 0,0 1 0,0-1 0,0-1 0,-1 0 0,0 0 0,0-1 0,0-1 0,13-11 0,4-8 0,-2-2 0,-1 0 0,-1-2 0,-2 0 0,-1-1 0,23-47 0,42-64 0,-73 121 0,0 0 0,-2 0 0,-1-1 0,0-1 0,9-44 0,13-31 0,-5 35 0,-14 35 0,0-1 0,14-58 0,-21 63 0,6-40 0,4 1 0,35-97 0,-38 127 0,9-42 0,-16 55 0,0 0 0,1 0 0,1 1 0,0-1 0,2 2 0,21-36 0,-24 45 0,12-16 0,1 0 0,1 1 0,1 2 0,27-25 0,-42 42 0,-1 1 0,1 0 0,0-1 0,1 2 0,-1-1 0,0 1 0,1 0 0,0 0 0,0 1 0,0 0 0,0 0 0,0 1 0,0 0 0,1 0 0,-1 0 0,0 1 0,0 0 0,1 1 0,-1 0 0,0 0 0,0 0 0,0 1 0,11 4 0,-15-5 0,0 1 0,0-1 0,0 1 0,-1 0 0,1 0 0,0 0 0,-1 0 0,0 1 0,1-1 0,-1 1 0,0-1 0,0 1 0,-1 0 0,4 5 0,15 49 0,1 2 0,-10-37 0,0 2 0,-2-1 0,0 1 0,-2 1 0,-1-1 0,5 40 0,-7-41 0,15 51 0,-13-54 0,-1 0 0,-1 1 0,4 35 0,-7 5 0,-2-34 0,2 0 0,1 1 0,1-1 0,7 30 0,13 42 0,-15-55 0,25 70 0,-13-56 0,-14-36 0,2 0 0,0-1 0,1 0 0,17 27 0,-14-28 0,-1 0 0,13 35 0,-16-36 0,0 0 0,1-1 0,1 0 0,14 20 0,7 0 0,-10-12 0,-1 1 0,-1 0 0,18 35 0,-32-52 0,1-1 0,0 0 0,1 0 0,0-1 0,0 0 0,1 0 0,0 0 0,9 6 0,78 50 0,-55-39 0,165 112 0,-188-128 0,0 0 0,0-1 0,1-1 0,0-1 0,0 0 0,1-1 0,0-2 0,0 1 0,21-1 0,27 0 0,81-7 0,-134 3 0,18-2 0,59-14 0,-61 9 0,0 3 0,50-4 0,-26 7 0,8 0 0,99 8 0,-123 2 0,0 2 0,-1 1 0,38 16 0,-57-19 0,0 1 0,-1 0 0,0 1 0,0 1 0,-1 1 0,21 19 0,79 91 0,-116-122 0,18 17 0,1 0 0,1-1 0,30 19 0,-28-20 0,-1 0 0,1-1 0,0-1 0,1-1 0,0 0 0,1-2 0,1-1 0,-1-1 0,32 6 0,180 41 0,-162-36 0,-55-13 0,0-1 0,0-1 0,37 4 0,51-7 0,99 9 0,-159-4 0,1-2 0,0-1 0,89-9 0,-126 3 0,-1 0 0,0-1 0,0 0 0,0-1 0,0 0 0,0 0 0,-1-1 0,0-1 0,-1 1 0,16-16 0,-14 13 0,0 0 0,1 0 0,0 1 0,1 1 0,-1 0 0,1 0 0,14-4 0,0 5-1365,-1 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14:48.5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1023 24575,'41'34'0,"0"-1"0,49 28 0,-27-19 0,-44-28 0,2 0 0,0-2 0,0 0 0,1-1 0,1-2 0,0 0 0,0-2 0,0 0 0,1-2 0,29 4 0,-12-3 0,0 1 0,0 3 0,67 25 0,-8-2 0,-18-7 0,-52-14 0,1-2 0,0-2 0,1-1 0,56 5 0,-77-11 0,1-1 0,-1-1 0,1 0 0,-1-1 0,0 0 0,0 0 0,0-1 0,0-1 0,0 0 0,0-1 0,-1 0 0,14-9 0,-11 4 0,-1 0 0,0 0 0,-1-1 0,0-1 0,-1 0 0,0 0 0,-1-1 0,13-23 0,-5 5 0,24-60 0,-33 75 0,0 0 0,1 0 0,0 1 0,14-16 0,20-35 0,-33 48 0,0 2 0,-1-1 0,-1 1 0,0-1 0,-1-1 0,-1 1 0,0-1 0,-2 0 0,0-1 0,3-28 0,-7 22 0,2 0 0,9-48 0,-8 62 0,1 0 0,-1 1 0,1-1 0,1 1 0,0 0 0,0 1 0,1-1 0,1 1 0,7-9 0,5-5 0,-1 0 0,-1 0 0,-1-2 0,-2 0 0,0-1 0,-1 0 0,-2-1 0,0-1 0,8-38 0,-17 59 0,0-1 0,1 1 0,-1 0 0,1 0 0,1 0 0,-1 0 0,1 1 0,0-1 0,9-9 0,0 4 0,0 0 0,26-19 0,-35 28 0,36-27 0,-14 9 0,51-31 0,-67 47 0,0 0 0,1 1 0,-1 0 0,1 0 0,-1 1 0,1 1 0,0 0 0,0 0 0,16 0 0,148 8 0,-149-3 0,0 1 0,-1 0 0,1 2 0,40 16 0,-57-18 0,-1 2 0,-1-1 0,1 1 0,-1 1 0,0-1 0,0 1 0,0 1 0,-1-1 0,-1 1 0,1 0 0,7 16 0,22 27 0,-16-27 0,1-2 0,1 0 0,0-2 0,2 0 0,0-1 0,48 28 0,-45-30 0,0 1 0,28 26 0,-20-16 0,-22-17 0,0 1 0,0 1 0,-1 0 0,0 0 0,-1 1 0,-1 1 0,0-1 0,10 26 0,4 15 0,16 64 0,-28-86 0,8 31 0,-1-5 0,37 86 0,-45-126 0,1-2 0,0 1 0,24 26 0,-20-26 0,0 1 0,19 33 0,-14-17 0,33 42 0,-34-54 0,-2 2 0,-1 0 0,-1 1 0,12 29 0,-17-34 0,1-1 0,0 0 0,2-1 0,27 33 0,-22-30 0,-1 0 0,26 48 0,-25-34 0,1-1 0,25 36 0,-34-59 0,-1 0 0,2 0 0,-1-1 0,2-1 0,-1 0 0,1 0 0,1-1 0,20 11 0,25 9 0,120 42 0,-103-43 0,-46-16 0,0-2 0,38 9 0,-56-15 0,1 0 0,-1 1 0,-1 1 0,1 0 0,-1 0 0,0 1 0,0 0 0,-1 1 0,10 10 0,13 9 0,21 18 0,-1 3 0,66 82 0,-103-110 0,0 1 0,-2 0 0,-1 1 0,14 33 0,-14-28 0,2-1 0,28 44 0,-29-53 0,9 13 0,44 47 0,-57-68 0,1 0 0,0-1 0,1-1 0,-1 1 0,1-2 0,1 0 0,-1 0 0,21 7 0,-9-7 0,1-1 0,0-1 0,0 0 0,28-1 0,11 1 0,-45-1 0,0 1 0,-1 1 0,1 1 0,23 10 0,35 12 0,-46-20 0,-1 1 0,0 2 0,-1 1 0,-1 1 0,33 22 0,-45-27 0,0-1 0,1 0 0,0-1 0,0 0 0,32 5 0,-26-6 0,-1 1 0,37 15 0,135 81 0,-187-100 0,1 1 0,0-1 0,-1-1 0,1 1 0,0-1 0,0 0 0,0-1 0,0 0 0,8 0 0,69-13 0,-4 1 0,27 11-1365,-85 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14:48.5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1275 24575,'26'2'0,"0"1"0,0 1 0,37 10 0,15 3 0,1-7 0,83-1 0,-58-4 0,-91-3 0,-1 0 0,0 0 0,20 8 0,-23-6 0,0-1 0,0-1 0,0 0 0,1 0 0,-1-1 0,19 1 0,-20-4 0,1 0 0,-1-1 0,0 0 0,0-1 0,0 0 0,0 0 0,-1-1 0,0 1 0,10-10 0,17-8 0,-10 10 0,0 1 0,1 1 0,33-9 0,-34 13 0,-1-2 0,0 0 0,-1-2 0,27-14 0,230-165 0,-268 183 0,-1-1 0,0-1 0,0 1 0,0-2 0,-1 1 0,0-1 0,-1-1 0,1 1 0,-2-2 0,0 1 0,0-1 0,-1 0 0,0 0 0,-1 0 0,6-19 0,-6 15 0,0 1 0,1-1 0,1 1 0,11-19 0,-9 19 0,-1-1 0,0 0 0,9-28 0,20-64 0,-27 84 0,-1-1 0,-1 0 0,-2-1 0,0 1 0,-1-1 0,2-46 0,-7 64 0,0 1 0,1-1 0,0 1 0,0-1 0,0 1 0,1-1 0,0 1 0,0 0 0,0-1 0,1 1 0,0 1 0,0-1 0,1 0 0,6-8 0,0 4 0,-1 1 0,2 0 0,-1 0 0,1 1 0,0 1 0,16-8 0,57-37 0,-42 25 0,49-22 0,-77 42 0,1 1 0,1 0 0,-1 1 0,1 1 0,0 0 0,0 2 0,23-2 0,-17 3 0,2 0 0,0 1 0,41 4 0,-58-2 0,-1-1 0,1 1 0,0-1 0,0 2 0,-1-1 0,1 1 0,-1 0 0,0 0 0,0 1 0,0 0 0,0 0 0,-1 0 0,10 10 0,12 13 0,2-1 0,1-2 0,1-1 0,0-2 0,48 24 0,-40-23 0,-1 1 0,-1 2 0,56 49 0,2 29 0,-65-67 0,2-1 0,61 51 0,-64-68 0,1 0 0,0-2 0,1-1 0,44 14 0,-1 1 0,-50-19 0,0 0 0,-1 2 0,-1 1 0,37 30 0,-47-34 0,0 1 0,-1 0 0,-1 1 0,0 0 0,0 1 0,-1 0 0,-1 1 0,0-1 0,7 21 0,-10-19 0,-1 1 0,0 0 0,-2 0 0,1 0 0,-1 20 0,-2-21 0,1 0 0,1 0 0,0-1 0,1 1 0,0-1 0,1 0 0,7 15 0,94 213 0,-100-230 0,1 0 0,1-1 0,10 15 0,-11-17 0,1 1 0,-2-1 0,1 1 0,-2 0 0,7 17 0,2 20 0,-10-29 0,1 0 0,1 0 0,1-1 0,0 0 0,1 0 0,1-1 0,1 0 0,0 0 0,1-1 0,14 16 0,32 36 0,-38-44 0,2-1 0,40 38 0,-52-54 0,0 0 0,1-1 0,-1 1 0,1-2 0,0 1 0,0-1 0,1-1 0,-1 0 0,1 0 0,0 0 0,-1-1 0,17 0 0,110-4 0,-92 0 0,64 4 0,-99 0 0,1 1 0,-1 0 0,0 1 0,-1 0 0,1 0 0,-1 1 0,0 0 0,0 0 0,0 1 0,9 9 0,14 9 0,32 14 0,-49-31 0,0 0 0,-1 2 0,0 0 0,0 0 0,-1 1 0,0 1 0,0 0 0,11 14 0,8 21 0,35 70 0,-10-17 0,-10-26 0,2-2 0,65 72 0,-86-115 0,2 0 0,0-2 0,2-1 0,1-1 0,1-2 0,1-1 0,0-2 0,43 18 0,-34-17 0,-2 3 0,43 31 0,-62-39 0,0 1 0,32 30 0,-42-34 0,-1-1 0,2-1 0,-1 0 0,2 0 0,-1-1 0,1-1 0,1-1 0,16 7 0,-4-5 0,35 13 0,1-3 0,1-3 0,103 13 0,-146-26 0,-1 1 0,1 1 0,-1 1 0,0 0 0,23 12 0,46 14 0,-49-16-1365,-25-5-5461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14:54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1 472 24575,'7'1'0,"0"0"0,-1 0 0,1 1 0,0 0 0,-1 0 0,12 6 0,26 7 0,89 11 0,0 5 0,231 89 0,-192-59 0,-109-42 0,102 48 0,-138-54 0,1-1 0,0-1 0,1-2 0,36 8 0,-48-14 0,1 0 0,-1-1 0,0-1 0,1 0 0,-1-1 0,1-2 0,-1 1 0,29-8 0,-39 7 0,-1 0 0,1 0 0,-1-1 0,0 1 0,0-2 0,0 1 0,0-1 0,0 1 0,-1-2 0,0 1 0,1-1 0,-2 1 0,1-1 0,-1-1 0,1 1 0,-1-1 0,-1 1 0,1-1 0,-1 0 0,0-1 0,0 1 0,-1 0 0,0-1 0,0 1 0,-1-1 0,1 0 0,-1-9 0,5-21 0,1 1 0,1 0 0,3 0 0,24-60 0,-7 23 0,-20 50 0,0 0 0,2 1 0,23-39 0,-29 54 0,1 1 0,1-1 0,-1 1 0,1-1 0,0 2 0,0-1 0,1 1 0,0 0 0,0 0 0,0 1 0,1-1 0,-1 2 0,1-1 0,12-3 0,185-47 0,-193 49 0,1-1 0,0 0 0,-1-1 0,0 0 0,-1-1 0,13-10 0,42-26 0,-44 33 0,1 1 0,0 0 0,0 2 0,1 1 0,47-7 0,-59 12 0,0 1 0,-1 0 0,1 1 0,0 1 0,0 0 0,0 0 0,-1 1 0,1 0 0,0 1 0,-1 1 0,0 0 0,0 0 0,0 1 0,15 10 0,-21-11 0,0 0 0,0 0 0,-1 0 0,1 1 0,-1 0 0,0 0 0,-1 0 0,1 0 0,-1 1 0,4 9 0,20 65 0,-22-63 0,0 1 0,14 30 0,7-2 0,-16-30 0,0 0 0,-1 1 0,-2 1 0,1 0 0,-2 0 0,5 23 0,10 16 0,-16-48 0,-1 1 0,-1 0 0,1-1 0,2 19 0,5 53 0,22 134 0,-30-206 0,1 1 0,0-1 0,0 0 0,0 0 0,2-1 0,-1 1 0,1-1 0,0 0 0,0-1 0,1 1 0,0-1 0,0-1 0,1 1 0,11 6 0,15 10 0,1-2 0,40 18 0,-68-36 0,17 6 0,0-1 0,1-1 0,0 0 0,0-2 0,1-2 0,-1 0 0,1-1 0,0-2 0,32-3 0,-41 4 0,-1 1 0,0 0 0,0 2 0,0-1 0,25 10 0,18 4 0,42 4 0,59 15 0,-117-24 0,-24-7 0,1 1 0,-1 0 0,0 1 0,34 20 0,-8-2 0,75 31 0,10 5 0,-120-55 0,-1 0 0,-1 1 0,0 0 0,1 0 0,-2 1 0,1 0 0,-1 0 0,-1 0 0,0 1 0,9 15 0,5 16 0,20 54 0,-7-17 0,23 37 0,-45-98 0,1 0 0,1-1 0,0-1 0,1 0 0,1 0 0,0-2 0,1 1 0,22 12 0,51 43 0,-46-31 0,51 33 0,-68-53 0,0 1 0,-1 1 0,-2 1 0,0 1 0,-1 1 0,-1 1 0,29 40 0,-42-50 0,2 0 0,0 0 0,0-1 0,1 0 0,0-1 0,1 0 0,1-1 0,0 0 0,0-1 0,1 0 0,28 12 0,4-2 0,1-3 0,75 15 0,-109-28 0,68 27 0,-66-24 0,0 0 0,0 0 0,0-1 0,1-1 0,24 3 0,-3-1 0,1 1 0,-1 2 0,48 17 0,-7-2 0,-62-18 0,1 1 0,-1 0 0,0 1 0,0 0 0,-1 2 0,23 17 0,-18-13 0,157 108 0,-166-116 22,0-1 0,0 0-1,0-1 1,1 0 0,17 3-1,-16-5-320,-1 1 0,0 1 0,1 1 0,11 5 0,-8-1-6527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15:11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1 631 24575,'27'38'0,"-6"6"0,20 56 0,-28-64 0,2-1 0,1 0 0,26 41 0,60 62 0,25 39 0,-114-155 0,1-1 0,1 0 0,0 0 0,2-2 0,0 0 0,1-1 0,1-1 0,1 0 0,32 19 0,115 60 0,-152-85 0,-1 0 0,0 1 0,-1 1 0,14 18 0,14 12 0,-36-37 0,0-1 0,0 0 0,1 0 0,0 0 0,-1-1 0,2 0 0,-1 0 0,0 0 0,1-1 0,-1 0 0,1 0 0,0-1 0,0 0 0,0 0 0,1 0 0,-1-1 0,0 0 0,13-1 0,11 1 0,37 1 0,75-9 0,-130 5 0,-1-1 0,0 0 0,0-1 0,0 0 0,-1-1 0,1 0 0,-1-1 0,0 0 0,18-14 0,6-8 0,44-46 0,-12 10 0,83-53 0,-139 108 0,0-1 0,-1 0 0,0-1 0,-1 0 0,0-1 0,-1 1 0,0-2 0,-1 1 0,0-1 0,-1 0 0,7-20 0,2-17 0,17-94 0,-26 115 0,4-80 0,-10 89 0,1 1 0,1-1 0,1 0 0,1 1 0,0-1 0,1 1 0,10-23 0,-7 26 0,10-21 0,-1 0 0,-2-1 0,-2-1 0,16-73 0,-24 87 0,1 1 0,1-1 0,1 1 0,16-34 0,54-87 0,10-21 0,-87 164 0,0-1 0,-1 1 0,1 0 0,0 0 0,1 0 0,-1 0 0,0 0 0,0 0 0,1 0 0,-1 0 0,1 1 0,0-1 0,-1 0 0,1 1 0,0-1 0,0 1 0,0 0 0,0 0 0,0 0 0,0 0 0,4-1 0,-4 2 0,1 0 0,-1 0 0,0 0 0,1 0 0,-1 1 0,0-1 0,0 1 0,1 0 0,-1 0 0,0 0 0,0 0 0,0 0 0,0 0 0,0 0 0,0 1 0,0-1 0,2 3 0,8 9 0,-1-1 0,0 2 0,-1 0 0,13 21 0,-22-33 0,12 23 0,0 2 0,-1 0 0,-2 0 0,12 50 0,-16-61 0,1-1 0,0-1 0,1 1 0,0-1 0,1-1 0,15 18 0,-3-3 0,-15-20 0,1-1 0,-1 0 0,1 0 0,12 8 0,-14-11 0,0 0 0,0 0 0,0 0 0,-1 1 0,1-1 0,-1 1 0,0 0 0,0 1 0,-1-1 0,0 1 0,0 0 0,3 6 0,6 25 0,2-1 0,29 52 0,26 44 0,-59-113 0,0 0 0,-2 0 0,0 1 0,-2 0 0,0 0 0,4 30 0,-3-20 0,0-1 0,13 32 0,-13-40 0,-1 0 0,0 1 0,3 33 0,-6-34 0,0 0 0,2 0 0,12 35 0,16 7 0,-23-45 0,0 0 0,-2 0 0,7 21 0,-2-7 0,1-1 0,1 0 0,1-1 0,2-1 0,1-1 0,28 33 0,-22-28 0,23 39 0,-35-50 0,1-1 0,1-1 0,0 0 0,24 22 0,-16-18 0,-18-18 0,0-1 0,0 0 0,0 0 0,0 0 0,1-1 0,0 0 0,0 0 0,10 4 0,8 4 0,40 25 0,-52-29 0,0 0 0,1 0 0,0-1 0,0-1 0,0-1 0,1 0 0,0 0 0,0-1 0,24 3 0,-30-7 0,0 0 0,-1 0 0,1 1 0,0 0 0,-1 1 0,1 0 0,-1 0 0,0 0 0,1 1 0,-1 0 0,0 0 0,-1 1 0,1 0 0,-1 0 0,1 1 0,9 9 0,58 83 0,-70-94 0,-1 0 0,1 0 0,0-1 0,0 1 0,1-1 0,-1 0 0,0 0 0,1-1 0,-1 1 0,1-1 0,-1 0 0,1 0 0,0 0 0,-1-1 0,6 0 0,73-3 0,-77 3 0,5-2 0,1-1 0,-1 0 0,0 0 0,0-1 0,0-1 0,14-7 0,-19 8 0,0 1 0,1-1 0,-1 1 0,1 0 0,0 1 0,0 0 0,0 0 0,0 0 0,1 1 0,-1 0 0,0 0 0,1 1 0,-1 0 0,0 0 0,1 1 0,-1 0 0,0 0 0,12 4 0,-6 0 0,0 0 0,1 1 0,-2 1 0,1 0 0,-1 1 0,0 0 0,-1 1 0,0 0 0,0 1 0,-1 0 0,0 1 0,-1 0 0,0 0 0,-1 1 0,0 0 0,9 19 0,-10-17 0,1-1 0,1 0 0,-1-1 0,2 0 0,20 20 0,-16-18 0,0 2 0,18 25 0,-16-11 0,0 1 0,22 63 0,-22-50 0,-9-29 0,1 1 0,0-2 0,1 1 0,1-1 0,18 22 0,66 59 0,-83-87 0,1 1 0,0-2 0,0 0 0,0 0 0,1-1 0,0-1 0,0 0 0,1-1 0,24 5 0,-12-7 0,1-1 0,-1-2 0,0 0 0,42-8 0,-29 3 0,43 0 0,24 4 0,207 5 0,-301-2 0,-1 1 0,1-1 0,-1 2 0,0 0 0,0 0 0,0 1 0,-1 0 0,1 1 0,-1 0 0,11 8 0,-8-6 0,0-1 0,1-1 0,-1 0 0,25 5 0,11 4 0,149 40 0,-181-47 0,0 0 0,-1 0 0,16 11 0,-20-10 0,0-2 0,0 1 0,1-2 0,-1 0 0,1 0 0,22 4 0,-21-6 0,0 1 0,28 10 0,-28-8 0,0-1 0,29 5 0,48 8-1365,-72-14-5461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15:19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24575,'1'19'0,"1"-1"0,0 1 0,2-1 0,0 0 0,1 0 0,11 26 0,55 99 0,-55-115 0,2-1 0,1-1 0,1-1 0,1 0 0,1-2 0,1 0 0,1-2 0,1 0 0,47 28 0,48 42 0,-51-37 0,39 38 0,-66-54 0,47 33 0,-59-52 0,1-2 0,63 24 0,-67-30 0,1 1 0,-1 1 0,-1 1 0,48 35 0,2 12 0,122 77 0,-182-128 0,-1 1 0,-1 0 0,0 1 0,0 0 0,12 16 0,-23-25 0,1 0 0,1 1 0,-1-2 0,0 1 0,1 0 0,0-1 0,-1 0 0,1 0 0,0 0 0,0-1 0,0 1 0,0-1 0,0 0 0,9 0 0,12 0 0,44-3 0,-32-1 0,4 4 0,-18 0 0,0-1 0,31-5 0,-50 5 0,1-1 0,-1 0 0,1-1 0,-1 1 0,0-1 0,0 0 0,0 0 0,0-1 0,0 1 0,-1-1 0,1 0 0,-1-1 0,1 1 0,-1-1 0,5-5 0,70-91 0,93-127 0,-156 204 0,0-1 0,-2 0 0,-1-1 0,-2 0 0,14-39 0,11-32 0,-28 78 0,0-1 0,0 0 0,-2 0 0,-1-1 0,0 0 0,-2 0 0,3-29 0,-7 2 0,0 31 0,0 0 0,1 0 0,1 0 0,0 0 0,1 0 0,1 1 0,0-1 0,1 1 0,1-1 0,12-24 0,-11 25 0,0 0 0,-1 0 0,-1 0 0,0-1 0,-1 1 0,-1-1 0,0 0 0,-1 0 0,-2-31 0,0 26 0,2 0 0,0 0 0,1 0 0,1 1 0,7-26 0,-7 36 0,-1 1 0,1 1 0,0-1 0,0 1 0,1-1 0,0 1 0,1 0 0,5-7 0,-9 14 0,0 0 0,0 0 0,0 0 0,0 0 0,0 0 0,1 0 0,-1 0 0,0 0 0,1 1 0,-1-1 0,1 1 0,-1-1 0,1 1 0,-1-1 0,1 1 0,-1 0 0,1-1 0,-1 1 0,3 0 0,-1 1 0,0 0 0,0-1 0,0 1 0,0 0 0,0 1 0,0-1 0,-1 1 0,1-1 0,0 1 0,-1 0 0,1 0 0,-1 0 0,3 2 0,1 3 0,-1 0 0,1 1 0,-1-1 0,-1 1 0,0 0 0,0 0 0,0 0 0,-1 1 0,3 13 0,8 16 0,-2-5 0,-1 0 0,8 50 0,-12-48 0,2 0 0,14 38 0,-16-53 0,-1 0 0,0 0 0,-2 1 0,0 0 0,1 33 0,-7 111 0,-1-62 0,7-38 0,2 1 0,4-1 0,2-1 0,33 101 0,-27-113 0,2-1 0,3-1 0,1-1 0,53 77 0,-64-110 0,1 0 0,1-1 0,1 0 0,0-2 0,1 0 0,0 0 0,1-2 0,0 0 0,0-1 0,2-1 0,32 11 0,61 6 0,-100-23 0,-1 1 0,1-2 0,-1 0 0,1 0 0,0-1 0,-1-1 0,1 0 0,0 0 0,0-2 0,-1 1 0,1-2 0,17-5 0,-1-2 0,-1-1 0,0-2 0,-1-1 0,26-17 0,-38 23 0,0 0 0,0 2 0,0 0 0,1 0 0,-1 2 0,1 0 0,1 1 0,27-2 0,13 2 0,67 6 0,-22 1 0,-78-2 0,0 1 0,0 1 0,0 1 0,-1 2 0,1 0 0,30 14 0,-22-8 0,2-2 0,39 9 0,128 28 0,-131-30 0,303 71 0,-173-37 0,-175-45 0,0 0 0,26 14 0,-25-10 0,44 11 0,44 6 0,223 22 0,-301-46 0,55 15 0,-14-3 0,178 35-1365,-219-44-5461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06:44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24575,'1'19'0,"1"-1"0,0 1 0,2-1 0,0 0 0,1 0 0,11 26 0,55 99 0,-55-115 0,2-1 0,1-1 0,1-1 0,1 0 0,1-2 0,1 0 0,1-2 0,1 0 0,47 28 0,48 42 0,-51-37 0,39 38 0,-66-54 0,47 33 0,-59-52 0,1-2 0,63 24 0,-67-30 0,1 1 0,-1 1 0,-1 1 0,48 35 0,2 12 0,122 77 0,-182-128 0,-1 1 0,-1 0 0,0 1 0,0 0 0,12 16 0,-23-25 0,1 0 0,1 1 0,-1-2 0,0 1 0,1 0 0,0-1 0,-1 0 0,1 0 0,0 0 0,0-1 0,0 1 0,0-1 0,0 0 0,9 0 0,12 0 0,44-3 0,-32-1 0,4 4 0,-18 0 0,0-1 0,31-5 0,-50 5 0,1-1 0,-1 0 0,1-1 0,-1 1 0,0-1 0,0 0 0,0 0 0,0-1 0,0 1 0,-1-1 0,1 0 0,-1-1 0,1 1 0,-1-1 0,5-5 0,70-91 0,93-127 0,-156 204 0,0-1 0,-2 0 0,-1-1 0,-2 0 0,14-39 0,11-32 0,-28 78 0,0-1 0,0 0 0,-2 0 0,-1-1 0,0 0 0,-2 0 0,3-29 0,-7 2 0,0 31 0,0 0 0,1 0 0,1 0 0,0 0 0,1 0 0,1 1 0,0-1 0,1 1 0,1-1 0,12-24 0,-11 25 0,0 0 0,-1 0 0,-1 0 0,0-1 0,-1 1 0,-1-1 0,0 0 0,-1 0 0,-2-31 0,0 26 0,2 0 0,0 0 0,1 0 0,1 1 0,7-26 0,-7 36 0,-1 1 0,1 1 0,0-1 0,0 1 0,1-1 0,0 1 0,1 0 0,5-7 0,-9 14 0,0 0 0,0 0 0,0 0 0,0 0 0,0 0 0,1 0 0,-1 0 0,0 0 0,1 1 0,-1-1 0,1 1 0,-1-1 0,1 1 0,-1-1 0,1 1 0,-1 0 0,1-1 0,-1 1 0,3 0 0,-1 1 0,0 0 0,0-1 0,0 1 0,0 0 0,0 1 0,0-1 0,-1 1 0,1-1 0,0 1 0,-1 0 0,1 0 0,-1 0 0,3 2 0,1 3 0,-1 0 0,1 1 0,-1-1 0,-1 1 0,0 0 0,0 0 0,0 0 0,-1 1 0,3 13 0,8 16 0,-2-5 0,-1 0 0,8 50 0,-12-48 0,2 0 0,14 38 0,-16-53 0,-1 0 0,0 0 0,-2 1 0,0 0 0,1 33 0,-7 111 0,-1-62 0,7-38 0,2 1 0,4-1 0,2-1 0,33 101 0,-27-113 0,2-1 0,3-1 0,1-1 0,53 77 0,-64-110 0,1 0 0,1-1 0,1 0 0,0-2 0,1 0 0,0 0 0,1-2 0,0 0 0,0-1 0,2-1 0,32 11 0,61 6 0,-100-23 0,-1 1 0,1-2 0,-1 0 0,1 0 0,0-1 0,-1-1 0,1 0 0,0 0 0,0-2 0,-1 1 0,1-2 0,17-5 0,-1-2 0,-1-1 0,0-2 0,-1-1 0,26-17 0,-38 23 0,0 0 0,0 2 0,0 0 0,1 0 0,-1 2 0,1 0 0,1 1 0,27-2 0,13 2 0,67 6 0,-22 1 0,-78-2 0,0 1 0,0 1 0,0 1 0,-1 2 0,1 0 0,30 14 0,-22-8 0,2-2 0,39 9 0,128 28 0,-131-30 0,303 71 0,-173-37 0,-175-45 0,0 0 0,26 14 0,-25-10 0,44 11 0,44 6 0,223 22 0,-301-46 0,55 15 0,-14-3 0,178 35-1365,-219-44-5461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06:51.5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1 631 24575,'27'38'0,"-6"6"0,20 56 0,-28-64 0,2-1 0,1 0 0,26 41 0,60 62 0,25 39 0,-114-155 0,1-1 0,1 0 0,0 0 0,2-2 0,0 0 0,1-1 0,1-1 0,1 0 0,32 19 0,115 60 0,-152-85 0,-1 0 0,0 1 0,-1 1 0,14 18 0,14 12 0,-36-37 0,0-1 0,0 0 0,1 0 0,0 0 0,-1-1 0,2 0 0,-1 0 0,0 0 0,1-1 0,-1 0 0,1 0 0,0-1 0,0 0 0,0 0 0,1 0 0,-1-1 0,0 0 0,13-1 0,11 1 0,37 1 0,75-9 0,-130 5 0,-1-1 0,0 0 0,0-1 0,0 0 0,-1-1 0,1 0 0,-1-1 0,0 0 0,18-14 0,6-8 0,44-46 0,-12 10 0,83-53 0,-139 108 0,0-1 0,-1 0 0,0-1 0,-1 0 0,0-1 0,-1 1 0,0-2 0,-1 1 0,0-1 0,-1 0 0,7-20 0,2-17 0,17-94 0,-26 115 0,4-80 0,-10 89 0,1 1 0,1-1 0,1 0 0,1 1 0,0-1 0,1 1 0,10-23 0,-7 26 0,10-21 0,-1 0 0,-2-1 0,-2-1 0,16-73 0,-24 87 0,1 1 0,1-1 0,1 1 0,16-34 0,54-87 0,10-21 0,-87 164 0,0-1 0,-1 1 0,1 0 0,0 0 0,1 0 0,-1 0 0,0 0 0,0 0 0,1 0 0,-1 0 0,1 1 0,0-1 0,-1 0 0,1 1 0,0-1 0,0 1 0,0 0 0,0 0 0,0 0 0,0 0 0,4-1 0,-4 2 0,1 0 0,-1 0 0,0 0 0,1 0 0,-1 1 0,0-1 0,0 1 0,1 0 0,-1 0 0,0 0 0,0 0 0,0 0 0,0 0 0,0 0 0,0 1 0,0-1 0,2 3 0,8 9 0,-1-1 0,0 2 0,-1 0 0,13 21 0,-22-33 0,12 23 0,0 2 0,-1 0 0,-2 0 0,12 50 0,-16-61 0,1-1 0,0-1 0,1 1 0,0-1 0,1-1 0,15 18 0,-3-3 0,-15-20 0,1-1 0,-1 0 0,1 0 0,12 8 0,-14-11 0,0 0 0,0 0 0,0 0 0,-1 1 0,1-1 0,-1 1 0,0 0 0,0 1 0,-1-1 0,0 1 0,0 0 0,3 6 0,6 25 0,2-1 0,29 52 0,26 44 0,-59-113 0,0 0 0,-2 0 0,0 1 0,-2 0 0,0 0 0,4 30 0,-3-20 0,0-1 0,13 32 0,-13-40 0,-1 0 0,0 1 0,3 33 0,-6-34 0,0 0 0,2 0 0,12 35 0,16 7 0,-23-45 0,0 0 0,-2 0 0,7 21 0,-2-7 0,1-1 0,1 0 0,1-1 0,2-1 0,1-1 0,28 33 0,-22-28 0,23 39 0,-35-50 0,1-1 0,1-1 0,0 0 0,24 22 0,-16-18 0,-18-18 0,0-1 0,0 0 0,0 0 0,0 0 0,1-1 0,0 0 0,0 0 0,10 4 0,8 4 0,40 25 0,-52-29 0,0 0 0,1 0 0,0-1 0,0-1 0,0-1 0,1 0 0,0 0 0,0-1 0,24 3 0,-30-7 0,0 0 0,-1 0 0,1 1 0,0 0 0,-1 1 0,1 0 0,-1 0 0,0 0 0,1 1 0,-1 0 0,0 0 0,-1 1 0,1 0 0,-1 0 0,1 1 0,9 9 0,58 83 0,-70-94 0,-1 0 0,1 0 0,0-1 0,0 1 0,1-1 0,-1 0 0,0 0 0,1-1 0,-1 1 0,1-1 0,-1 0 0,1 0 0,0 0 0,-1-1 0,6 0 0,73-3 0,-77 3 0,5-2 0,1-1 0,-1 0 0,0 0 0,0-1 0,0-1 0,14-7 0,-19 8 0,0 1 0,1-1 0,-1 1 0,1 0 0,0 1 0,0 0 0,0 0 0,0 0 0,1 1 0,-1 0 0,0 0 0,1 1 0,-1 0 0,0 0 0,1 1 0,-1 0 0,0 0 0,12 4 0,-6 0 0,0 0 0,1 1 0,-2 1 0,1 0 0,-1 1 0,0 0 0,-1 1 0,0 0 0,0 1 0,-1 0 0,0 1 0,-1 0 0,0 0 0,-1 1 0,0 0 0,9 19 0,-10-17 0,1-1 0,1 0 0,-1-1 0,2 0 0,20 20 0,-16-18 0,0 2 0,18 25 0,-16-11 0,0 1 0,22 63 0,-22-50 0,-9-29 0,1 1 0,0-2 0,1 1 0,1-1 0,18 22 0,66 59 0,-83-87 0,1 1 0,0-2 0,0 0 0,0 0 0,1-1 0,0-1 0,0 0 0,1-1 0,24 5 0,-12-7 0,1-1 0,-1-2 0,0 0 0,42-8 0,-29 3 0,43 0 0,24 4 0,207 5 0,-301-2 0,-1 1 0,1-1 0,-1 2 0,0 0 0,0 0 0,0 1 0,-1 0 0,1 1 0,-1 0 0,11 8 0,-8-6 0,0-1 0,1-1 0,-1 0 0,25 5 0,11 4 0,149 40 0,-181-47 0,0 0 0,-1 0 0,16 11 0,-20-10 0,0-2 0,0 1 0,1-2 0,-1 0 0,1 0 0,22 4 0,-21-6 0,0 1 0,28 10 0,-28-8 0,0-1 0,29 5 0,48 8-1365,-72-14-5461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12:00.3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0 912 24575,'1'4'0,"0"0"0,0-1 0,0 1 0,0 0 0,1 0 0,-1-1 0,1 1 0,0-1 0,0 0 0,0 1 0,1-1 0,-1 0 0,1 0 0,-1 0 0,1-1 0,4 4 0,53 38 0,-58-42 0,68 38 0,-47-28 0,-1 1 0,0 1 0,24 20 0,-21-15 0,1-1 0,1-2 0,1 0 0,0-2 0,43 15 0,40 21 0,-62-22 0,-34-19 0,1 0 0,0 0 0,0-2 0,34 12 0,34 0 0,-54-14 0,-1 1 0,1 2 0,-2 1 0,0 1 0,0 1 0,0 1 0,26 18 0,-32-18 0,1 0 0,0-2 0,1 0 0,-1-2 0,2-1 0,29 6 0,55 17 0,-5-2 0,-65-19 0,43 17 0,-63-19 0,0-1 0,1-1 0,-1-1 0,1 0 0,0-2 0,0 0 0,0-1 0,34-3 0,-42 1 0,-1-1 0,1 0 0,-1-1 0,1 0 0,-1 0 0,0-1 0,-1-1 0,1 0 0,-1 0 0,0-1 0,0 0 0,0-1 0,-1 0 0,0-1 0,0 0 0,8-10 0,2-6 0,-1 0 0,-2-2 0,0 0 0,-2-1 0,0 0 0,-2-1 0,-1 0 0,-2-1 0,0-1 0,-2 1 0,-2-1 0,0 0 0,0-45 0,-4-16 0,-1 14 0,3 0 0,16-98 0,-9 140 0,1 0 0,2 0 0,1 1 0,33-57 0,12-29 0,-33 64 0,-18 42 0,0-1 0,-2-1 0,1 1 0,-2-1 0,0 0 0,-1-1 0,-1 1 0,2-23 0,-4 33 0,0 0 0,0-1 0,1 1 0,0 0 0,0 0 0,0 0 0,1 0 0,0 0 0,0 1 0,0-1 0,1 1 0,0 0 0,0 0 0,0 0 0,1 0 0,0 1 0,0 0 0,0 0 0,8-5 0,-2 2 0,0 0 0,0 1 0,1 1 0,0-1 0,0 2 0,0 0 0,0 0 0,1 2 0,14-3 0,-22 5 0,-1 1 0,1-1 0,0 1 0,0 0 0,0 0 0,-1 1 0,1-1 0,0 1 0,-1 0 0,0 0 0,1 1 0,-1-1 0,0 1 0,0 0 0,-1 0 0,1 0 0,0 1 0,-1-1 0,0 1 0,0 0 0,0 0 0,0 0 0,-1 0 0,1 0 0,1 5 0,5 10 0,-1 0 0,0 0 0,-1 0 0,6 32 0,43 128 0,-19-66 0,-23-77 0,13 58 0,-19-53 0,-4-15 0,1 0 0,1 0 0,1 0 0,1-1 0,1-1 0,2 1 0,23 40 0,40 57 0,-54-84 0,2-2 0,1 0 0,2-1 0,32 34 0,-29-36 0,-1 0 0,-2 2 0,23 40 0,-20-29 0,45 54 0,-56-79 0,0 0 0,-2 1 0,0 0 0,-2 1 0,0 1 0,-2 0 0,0 1 0,9 36 0,-15-47 0,1 1 0,0 0 0,1-1 0,0 0 0,1-1 0,10 14 0,17 29 0,-21-34 0,1-1 0,0 0 0,2-1 0,0-1 0,1-1 0,22 17 0,39 42 0,-45-41 0,1-1 0,46 34 0,-69-60 0,1-1 0,0-1 0,0 0 0,0-1 0,1 0 0,0-1 0,24 6 0,9-2 0,50 3 0,-57-8 0,-1 1 0,43 12 0,-6 15 0,-63-26 0,0 1 0,0-2 0,1 0 0,0 0 0,0-1 0,22 2 0,165 7 0,136-3 0,-219-12 0,-96 4 0,0 1 0,0 0 0,0 2 0,-1 0 0,23 9 0,-22-6 0,2-1 0,-1-1 0,1-1 0,29 2 0,-6-6 0,-21-1 0,0 1 0,0 1 0,0 1 0,0 1 0,32 10 0,1 3 0,2-3 0,63 7 0,-88-16 0,-33-4 0,0 0 0,1 0 0,-1 0 0,0 1 0,0-1 0,0 1 0,0 0 0,0 0 0,0 0 0,0 0 0,-1 0 0,1 1 0,-1-1 0,1 1 0,-1 0 0,0-1 0,0 1 0,2 4 0,-3-4 0,1 0 0,0 0 0,0 0 0,1 0 0,-1 0 0,1 0 0,-1-1 0,1 1 0,0-1 0,0 0 0,0 0 0,0 0 0,0 0 0,0 0 0,1-1 0,-1 1 0,1-1 0,-1 0 0,6 1 0,38 1 42,79-5 0,-36-1-1491,-67 3-5377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12:06.5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1023 24575,'41'34'0,"0"-1"0,49 28 0,-27-19 0,-44-28 0,2 0 0,0-2 0,0 0 0,1-1 0,1-2 0,0 0 0,0-2 0,0 0 0,1-2 0,29 4 0,-12-3 0,0 1 0,0 3 0,67 25 0,-8-2 0,-18-7 0,-52-14 0,1-2 0,0-2 0,1-1 0,56 5 0,-77-11 0,1-1 0,-1-1 0,1 0 0,-1-1 0,0 0 0,0 0 0,0-1 0,0-1 0,0 0 0,0-1 0,-1 0 0,14-9 0,-11 4 0,-1 0 0,0 0 0,-1-1 0,0-1 0,-1 0 0,0 0 0,-1-1 0,13-23 0,-5 5 0,24-60 0,-33 75 0,0 0 0,1 0 0,0 1 0,14-16 0,20-35 0,-33 48 0,0 2 0,-1-1 0,-1 1 0,0-1 0,-1-1 0,-1 1 0,0-1 0,-2 0 0,0-1 0,3-28 0,-7 22 0,2 0 0,9-48 0,-8 62 0,1 0 0,-1 1 0,1-1 0,1 1 0,0 0 0,0 1 0,1-1 0,1 1 0,7-9 0,5-5 0,-1 0 0,-1 0 0,-1-2 0,-2 0 0,0-1 0,-1 0 0,-2-1 0,0-1 0,8-38 0,-17 59 0,0-1 0,1 1 0,-1 0 0,1 0 0,1 0 0,-1 0 0,1 1 0,0-1 0,9-9 0,0 4 0,0 0 0,26-19 0,-35 28 0,36-27 0,-14 9 0,51-31 0,-67 47 0,0 0 0,1 1 0,-1 0 0,1 0 0,-1 1 0,1 1 0,0 0 0,0 0 0,16 0 0,148 8 0,-149-3 0,0 1 0,-1 0 0,1 2 0,40 16 0,-57-18 0,-1 2 0,-1-1 0,1 1 0,-1 1 0,0-1 0,0 1 0,0 1 0,-1-1 0,-1 1 0,1 0 0,7 16 0,22 27 0,-16-27 0,1-2 0,1 0 0,0-2 0,2 0 0,0-1 0,48 28 0,-45-30 0,0 1 0,28 26 0,-20-16 0,-22-17 0,0 1 0,0 1 0,-1 0 0,0 0 0,-1 1 0,-1 1 0,0-1 0,10 26 0,4 15 0,16 64 0,-28-86 0,8 31 0,-1-5 0,37 86 0,-45-126 0,1-2 0,0 1 0,24 26 0,-20-26 0,0 1 0,19 33 0,-14-17 0,33 42 0,-34-54 0,-2 2 0,-1 0 0,-1 1 0,12 29 0,-17-34 0,1-1 0,0 0 0,2-1 0,27 33 0,-22-30 0,-1 0 0,26 48 0,-25-34 0,1-1 0,25 36 0,-34-59 0,-1 0 0,2 0 0,-1-1 0,2-1 0,-1 0 0,1 0 0,1-1 0,20 11 0,25 9 0,120 42 0,-103-43 0,-46-16 0,0-2 0,38 9 0,-56-15 0,1 0 0,-1 1 0,-1 1 0,1 0 0,-1 0 0,0 1 0,0 0 0,-1 1 0,10 10 0,13 9 0,21 18 0,-1 3 0,66 82 0,-103-110 0,0 1 0,-2 0 0,-1 1 0,14 33 0,-14-28 0,2-1 0,28 44 0,-29-53 0,9 13 0,44 47 0,-57-68 0,1 0 0,0-1 0,1-1 0,-1 1 0,1-2 0,1 0 0,-1 0 0,21 7 0,-9-7 0,1-1 0,0-1 0,0 0 0,28-1 0,11 1 0,-45-1 0,0 1 0,-1 1 0,1 1 0,23 10 0,35 12 0,-46-20 0,-1 1 0,0 2 0,-1 1 0,-1 1 0,33 22 0,-45-27 0,0-1 0,1 0 0,0-1 0,0 0 0,32 5 0,-26-6 0,-1 1 0,37 15 0,135 81 0,-187-100 0,1 1 0,0-1 0,-1-1 0,1 1 0,0-1 0,0 0 0,0-1 0,0 0 0,8 0 0,69-13 0,-4 1 0,27 11-1365,-85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12:13.7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1275 24575,'26'2'0,"0"1"0,0 1 0,37 10 0,15 3 0,1-7 0,83-1 0,-58-4 0,-91-3 0,-1 0 0,0 0 0,20 8 0,-23-6 0,0-1 0,0-1 0,0 0 0,1 0 0,-1-1 0,19 1 0,-20-4 0,1 0 0,-1-1 0,0 0 0,0-1 0,0 0 0,0 0 0,-1-1 0,0 1 0,10-10 0,17-8 0,-10 10 0,0 1 0,1 1 0,33-9 0,-34 13 0,-1-2 0,0 0 0,-1-2 0,27-14 0,230-165 0,-268 183 0,-1-1 0,0-1 0,0 1 0,0-2 0,-1 1 0,0-1 0,-1-1 0,1 1 0,-2-2 0,0 1 0,0-1 0,-1 0 0,0 0 0,-1 0 0,6-19 0,-6 15 0,0 1 0,1-1 0,1 1 0,11-19 0,-9 19 0,-1-1 0,0 0 0,9-28 0,20-64 0,-27 84 0,-1-1 0,-1 0 0,-2-1 0,0 1 0,-1-1 0,2-46 0,-7 64 0,0 1 0,1-1 0,0 1 0,0-1 0,0 1 0,1-1 0,0 1 0,0 0 0,0-1 0,1 1 0,0 1 0,0-1 0,1 0 0,6-8 0,0 4 0,-1 1 0,2 0 0,-1 0 0,1 1 0,0 1 0,16-8 0,57-37 0,-42 25 0,49-22 0,-77 42 0,1 1 0,1 0 0,-1 1 0,1 1 0,0 0 0,0 2 0,23-2 0,-17 3 0,2 0 0,0 1 0,41 4 0,-58-2 0,-1-1 0,1 1 0,0-1 0,0 2 0,-1-1 0,1 1 0,-1 0 0,0 0 0,0 1 0,0 0 0,0 0 0,-1 0 0,10 10 0,12 13 0,2-1 0,1-2 0,1-1 0,0-2 0,48 24 0,-40-23 0,-1 1 0,-1 2 0,56 49 0,2 29 0,-65-67 0,2-1 0,61 51 0,-64-68 0,1 0 0,0-2 0,1-1 0,44 14 0,-1 1 0,-50-19 0,0 0 0,-1 2 0,-1 1 0,37 30 0,-47-34 0,0 1 0,-1 0 0,-1 1 0,0 0 0,0 1 0,-1 0 0,-1 1 0,0-1 0,7 21 0,-10-19 0,-1 1 0,0 0 0,-2 0 0,1 0 0,-1 20 0,-2-21 0,1 0 0,1 0 0,0-1 0,1 1 0,0-1 0,1 0 0,7 15 0,94 213 0,-100-230 0,1 0 0,1-1 0,10 15 0,-11-17 0,1 1 0,-2-1 0,1 1 0,-2 0 0,7 17 0,2 20 0,-10-29 0,1 0 0,1 0 0,1-1 0,0 0 0,1 0 0,1-1 0,1 0 0,0 0 0,1-1 0,14 16 0,32 36 0,-38-44 0,2-1 0,40 38 0,-52-54 0,0 0 0,1-1 0,-1 1 0,1-2 0,0 1 0,0-1 0,1-1 0,-1 0 0,1 0 0,0 0 0,-1-1 0,17 0 0,110-4 0,-92 0 0,64 4 0,-99 0 0,1 1 0,-1 0 0,0 1 0,-1 0 0,1 0 0,-1 1 0,0 0 0,0 0 0,0 1 0,9 9 0,14 9 0,32 14 0,-49-31 0,0 0 0,-1 2 0,0 0 0,0 0 0,-1 1 0,0 1 0,0 0 0,11 14 0,8 21 0,35 70 0,-10-17 0,-10-26 0,2-2 0,65 72 0,-86-115 0,2 0 0,0-2 0,2-1 0,1-1 0,1-2 0,1-1 0,0-2 0,43 18 0,-34-17 0,-2 3 0,43 31 0,-62-39 0,0 1 0,32 30 0,-42-34 0,-1-1 0,2-1 0,-1 0 0,2 0 0,-1-1 0,1-1 0,1-1 0,16 7 0,-4-5 0,35 13 0,1-3 0,1-3 0,103 13 0,-146-26 0,-1 1 0,1 1 0,-1 1 0,0 0 0,23 12 0,46 14 0,-49-16-1365,-25-5-5461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12:20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1 472 24575,'7'1'0,"0"0"0,-1 0 0,1 1 0,0 0 0,-1 0 0,12 6 0,26 7 0,89 11 0,0 5 0,231 89 0,-192-59 0,-109-42 0,102 48 0,-138-54 0,1-1 0,0-1 0,1-2 0,36 8 0,-48-14 0,1 0 0,-1-1 0,0-1 0,1 0 0,-1-1 0,1-2 0,-1 1 0,29-8 0,-39 7 0,-1 0 0,1 0 0,-1-1 0,0 1 0,0-2 0,0 1 0,0-1 0,0 1 0,-1-2 0,0 1 0,1-1 0,-2 1 0,1-1 0,-1-1 0,1 1 0,-1-1 0,-1 1 0,1-1 0,-1 0 0,0-1 0,0 1 0,-1 0 0,0-1 0,0 1 0,-1-1 0,1 0 0,-1-9 0,5-21 0,1 1 0,1 0 0,3 0 0,24-60 0,-7 23 0,-20 50 0,0 0 0,2 1 0,23-39 0,-29 54 0,1 1 0,1-1 0,-1 1 0,1-1 0,0 2 0,0-1 0,1 1 0,0 0 0,0 0 0,0 1 0,1-1 0,-1 2 0,1-1 0,12-3 0,185-47 0,-193 49 0,1-1 0,0 0 0,-1-1 0,0 0 0,-1-1 0,13-10 0,42-26 0,-44 33 0,1 1 0,0 0 0,0 2 0,1 1 0,47-7 0,-59 12 0,0 1 0,-1 0 0,1 1 0,0 1 0,0 0 0,0 0 0,-1 1 0,1 0 0,0 1 0,-1 1 0,0 0 0,0 0 0,0 1 0,15 10 0,-21-11 0,0 0 0,0 0 0,-1 0 0,1 1 0,-1 0 0,0 0 0,-1 0 0,1 0 0,-1 1 0,4 9 0,20 65 0,-22-63 0,0 1 0,14 30 0,7-2 0,-16-30 0,0 0 0,-1 1 0,-2 1 0,1 0 0,-2 0 0,5 23 0,10 16 0,-16-48 0,-1 1 0,-1 0 0,1-1 0,2 19 0,5 53 0,22 134 0,-30-206 0,1 1 0,0-1 0,0 0 0,0 0 0,2-1 0,-1 1 0,1-1 0,0 0 0,0-1 0,1 1 0,0-1 0,0-1 0,1 1 0,11 6 0,15 10 0,1-2 0,40 18 0,-68-36 0,17 6 0,0-1 0,1-1 0,0 0 0,0-2 0,1-2 0,-1 0 0,1-1 0,0-2 0,32-3 0,-41 4 0,-1 1 0,0 0 0,0 2 0,0-1 0,25 10 0,18 4 0,42 4 0,59 15 0,-117-24 0,-24-7 0,1 1 0,-1 0 0,0 1 0,34 20 0,-8-2 0,75 31 0,10 5 0,-120-55 0,-1 0 0,-1 1 0,0 0 0,1 0 0,-2 1 0,1 0 0,-1 0 0,-1 0 0,0 1 0,9 15 0,5 16 0,20 54 0,-7-17 0,23 37 0,-45-98 0,1 0 0,1-1 0,0-1 0,1 0 0,1 0 0,0-2 0,1 1 0,22 12 0,51 43 0,-46-31 0,51 33 0,-68-53 0,0 1 0,-1 1 0,-2 1 0,0 1 0,-1 1 0,-1 1 0,29 40 0,-42-50 0,2 0 0,0 0 0,0-1 0,1 0 0,0-1 0,1 0 0,1-1 0,0 0 0,0-1 0,1 0 0,28 12 0,4-2 0,1-3 0,75 15 0,-109-28 0,68 27 0,-66-24 0,0 0 0,0 0 0,0-1 0,1-1 0,24 3 0,-3-1 0,1 1 0,-1 2 0,48 17 0,-7-2 0,-62-18 0,1 1 0,-1 0 0,0 1 0,0 0 0,-1 2 0,23 17 0,-18-13 0,157 108 0,-166-116 22,0-1 0,0 0-1,0-1 1,1 0 0,17 3-1,-16-5-320,-1 1 0,0 1 0,1 1 0,11 5 0,-8-1-6527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12:25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24575,'4'0'0,"-1"1"0,1 0 0,-1 0 0,0 0 0,0 0 0,0 0 0,1 1 0,-1-1 0,3 4 0,15 5 0,268 85 0,-30-13 0,-208-65 0,67 12 0,30 10 0,-99-21 0,0-3 0,1-1 0,1-3 0,62 6 0,-86-14 0,1 1 0,53 16 0,-5 0 0,-9-11 0,0-2 0,0-4 0,73-5 0,-32 1 0,-98 1 0,-1-1 0,1 0 0,0-1 0,-1 0 0,1 0 0,-1-1 0,0 0 0,0 0 0,0-1 0,0-1 0,-1 1 0,0-1 0,9-7 0,6-8 0,-1 0 0,37-44 0,3-3 0,-53 59 0,0 0 0,-1-1 0,0 0 0,-1-1 0,0 1 0,0-2 0,-1 1 0,0-1 0,-1 1 0,0-1 0,-1-1 0,0 1 0,4-24 0,-6 25 0,0 0 0,1 1 0,0-1 0,0 1 0,1-1 0,0 1 0,0 1 0,1-1 0,0 0 0,1 1 0,11-12 0,-17 19 0,0 1 0,1 0 0,-1-1 0,1 1 0,-1 0 0,1-1 0,-1 1 0,1 0 0,-1 0 0,1 0 0,-1-1 0,1 1 0,-1 0 0,1 0 0,-1 0 0,1 0 0,0 0 0,-1 0 0,1 0 0,-1 0 0,1 0 0,-1 1 0,1-1 0,-1 0 0,1 0 0,-1 0 0,1 0 0,-1 1 0,1-1 0,-1 0 0,1 1 0,-1-1 0,1 0 0,-1 1 0,0-1 0,1 1 0,-1-1 0,0 0 0,1 1 0,-1-1 0,0 1 0,1-1 0,-1 1 0,0-1 0,0 1 0,0-1 0,0 1 0,1-1 0,-1 1 0,0-1 0,0 1 0,0 0 0,0-1 0,0 2 0,7 40 0,-6-32 0,5 11 0,1 0 0,0 0 0,2-1 0,0-1 0,13 21 0,-3-6 0,35 59 0,4-3 0,72 87 0,-111-156 0,1-2 0,1 0 0,0-1 0,2-1 0,0-1 0,34 18 0,46 33 0,-87-56 0,0 0 0,1-1 0,1-1 0,-1 0 0,1-2 0,27 8 0,6-2 0,55 6 0,-46-9 0,83 15 0,-58-6 0,-60-12 0,0-2 0,0 0 0,39 1 0,-26-7 0,0 3 0,0 0 0,-1 3 0,1 1 0,57 17 0,-71-16 0,1-1 0,-1-1 0,1 0 0,0-2 0,48-1 0,125-19 0,-182 15 0,39-1 0,-1 2 0,1 2 0,0 3 0,-1 2 0,63 16 0,-4-10 0,-75-9 0,63 12 0,-40 2 0,-42-10 0,1-2 0,-1 0 0,1-1 0,37 2 0,178 13 0,-104-8 0,14 0 0,-36-13 0,118 3 0,-201 3-1365,-6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1T04:14:48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0 912 24575,'1'4'0,"0"0"0,0-1 0,0 1 0,0 0 0,1 0 0,-1-1 0,1 1 0,0-1 0,0 0 0,0 1 0,1-1 0,-1 0 0,1 0 0,-1 0 0,1-1 0,4 4 0,53 38 0,-58-42 0,68 38 0,-47-28 0,-1 1 0,0 1 0,24 20 0,-21-15 0,1-1 0,1-2 0,1 0 0,0-2 0,43 15 0,40 21 0,-62-22 0,-34-19 0,1 0 0,0 0 0,0-2 0,34 12 0,34 0 0,-54-14 0,-1 1 0,1 2 0,-2 1 0,0 1 0,0 1 0,0 1 0,26 18 0,-32-18 0,1 0 0,0-2 0,1 0 0,-1-2 0,2-1 0,29 6 0,55 17 0,-5-2 0,-65-19 0,43 17 0,-63-19 0,0-1 0,1-1 0,-1-1 0,1 0 0,0-2 0,0 0 0,0-1 0,34-3 0,-42 1 0,-1-1 0,1 0 0,-1-1 0,1 0 0,-1 0 0,0-1 0,-1-1 0,1 0 0,-1 0 0,0-1 0,0 0 0,0-1 0,-1 0 0,0-1 0,0 0 0,8-10 0,2-6 0,-1 0 0,-2-2 0,0 0 0,-2-1 0,0 0 0,-2-1 0,-1 0 0,-2-1 0,0-1 0,-2 1 0,-2-1 0,0 0 0,0-45 0,-4-16 0,-1 14 0,3 0 0,16-98 0,-9 140 0,1 0 0,2 0 0,1 1 0,33-57 0,12-29 0,-33 64 0,-18 42 0,0-1 0,-2-1 0,1 1 0,-2-1 0,0 0 0,-1-1 0,-1 1 0,2-23 0,-4 33 0,0 0 0,0-1 0,1 1 0,0 0 0,0 0 0,0 0 0,1 0 0,0 0 0,0 1 0,0-1 0,1 1 0,0 0 0,0 0 0,0 0 0,1 0 0,0 1 0,0 0 0,0 0 0,8-5 0,-2 2 0,0 0 0,0 1 0,1 1 0,0-1 0,0 2 0,0 0 0,0 0 0,1 2 0,14-3 0,-22 5 0,-1 1 0,1-1 0,0 1 0,0 0 0,0 0 0,-1 1 0,1-1 0,0 1 0,-1 0 0,0 0 0,1 1 0,-1-1 0,0 1 0,0 0 0,-1 0 0,1 0 0,0 1 0,-1-1 0,0 1 0,0 0 0,0 0 0,0 0 0,-1 0 0,1 0 0,1 5 0,5 10 0,-1 0 0,0 0 0,-1 0 0,6 32 0,43 128 0,-19-66 0,-23-77 0,13 58 0,-19-53 0,-4-15 0,1 0 0,1 0 0,1 0 0,1-1 0,1-1 0,2 1 0,23 40 0,40 57 0,-54-84 0,2-2 0,1 0 0,2-1 0,32 34 0,-29-36 0,-1 0 0,-2 2 0,23 40 0,-20-29 0,45 54 0,-56-79 0,0 0 0,-2 1 0,0 0 0,-2 1 0,0 1 0,-2 0 0,0 1 0,9 36 0,-15-47 0,1 1 0,0 0 0,1-1 0,0 0 0,1-1 0,10 14 0,17 29 0,-21-34 0,1-1 0,0 0 0,2-1 0,0-1 0,1-1 0,22 17 0,39 42 0,-45-41 0,1-1 0,46 34 0,-69-60 0,1-1 0,0-1 0,0 0 0,0-1 0,1 0 0,0-1 0,24 6 0,9-2 0,50 3 0,-57-8 0,-1 1 0,43 12 0,-6 15 0,-63-26 0,0 1 0,0-2 0,1 0 0,0 0 0,0-1 0,22 2 0,165 7 0,136-3 0,-219-12 0,-96 4 0,0 1 0,0 0 0,0 2 0,-1 0 0,23 9 0,-22-6 0,2-1 0,-1-1 0,1-1 0,29 2 0,-6-6 0,-21-1 0,0 1 0,0 1 0,0 1 0,0 1 0,32 10 0,1 3 0,2-3 0,63 7 0,-88-16 0,-33-4 0,0 0 0,1 0 0,-1 0 0,0 1 0,0-1 0,0 1 0,0 0 0,0 0 0,0 0 0,0 0 0,-1 0 0,1 1 0,-1-1 0,1 1 0,-1 0 0,0-1 0,0 1 0,2 4 0,-3-4 0,1 0 0,0 0 0,0 0 0,1 0 0,-1 0 0,1 0 0,-1-1 0,1 1 0,0-1 0,0 0 0,0 0 0,0 0 0,0 0 0,0 0 0,1-1 0,-1 1 0,1-1 0,-1 0 0,6 1 0,38 1 42,79-5 0,-36-1-1491,-67 3-5377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image" Target="../media/image18.svg"/><Relationship Id="rId9" Type="http://schemas.openxmlformats.org/officeDocument/2006/relationships/image" Target="../media/image4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20.png"/><Relationship Id="rId18" Type="http://schemas.openxmlformats.org/officeDocument/2006/relationships/customXml" Target="../ink/ink9.xml"/><Relationship Id="rId3" Type="http://schemas.openxmlformats.org/officeDocument/2006/relationships/image" Target="../media/image270.png"/><Relationship Id="rId21" Type="http://schemas.openxmlformats.org/officeDocument/2006/relationships/customXml" Target="../ink/ink12.xml"/><Relationship Id="rId7" Type="http://schemas.openxmlformats.org/officeDocument/2006/relationships/image" Target="../media/image290.png"/><Relationship Id="rId12" Type="http://schemas.openxmlformats.org/officeDocument/2006/relationships/customXml" Target="../ink/ink6.xml"/><Relationship Id="rId17" Type="http://schemas.openxmlformats.org/officeDocument/2006/relationships/image" Target="../media/image3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10.png"/><Relationship Id="rId5" Type="http://schemas.openxmlformats.org/officeDocument/2006/relationships/image" Target="../media/image280.png"/><Relationship Id="rId15" Type="http://schemas.openxmlformats.org/officeDocument/2006/relationships/image" Target="../media/image330.png"/><Relationship Id="rId23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customXml" Target="../ink/ink10.xml"/><Relationship Id="rId4" Type="http://schemas.openxmlformats.org/officeDocument/2006/relationships/customXml" Target="../ink/ink2.xml"/><Relationship Id="rId9" Type="http://schemas.openxmlformats.org/officeDocument/2006/relationships/image" Target="../media/image300.png"/><Relationship Id="rId14" Type="http://schemas.openxmlformats.org/officeDocument/2006/relationships/customXml" Target="../ink/ink7.xml"/><Relationship Id="rId22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19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7.pn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4" y="1814410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alignment for the comparison of functional data in series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9" y="3066906"/>
            <a:ext cx="821905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 Title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B1DADE3-0B3C-CC40-E6BD-70BDAA95D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00" y="1184047"/>
            <a:ext cx="3964850" cy="3545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7483D-2C7A-9C8F-4959-C3670C32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SAXS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1F868-49EC-E901-EDEF-782DD8BEA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94" y="1437663"/>
            <a:ext cx="1950720" cy="1463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F4A61-11F2-2D85-F15F-E179F0B3D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54" y="1442963"/>
            <a:ext cx="1950720" cy="1463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B4624-1D7A-4D02-DB3F-00CBE43612C2}"/>
              </a:ext>
            </a:extLst>
          </p:cNvPr>
          <p:cNvSpPr txBox="1"/>
          <p:nvPr/>
        </p:nvSpPr>
        <p:spPr>
          <a:xfrm>
            <a:off x="5401695" y="1310696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 Mins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1B738-94C8-5A6D-A08A-7BD857D6B08B}"/>
              </a:ext>
            </a:extLst>
          </p:cNvPr>
          <p:cNvSpPr txBox="1"/>
          <p:nvPr/>
        </p:nvSpPr>
        <p:spPr>
          <a:xfrm>
            <a:off x="7099910" y="1310696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 Mins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588FB-03D7-6CD2-BD8F-335B65C380D0}"/>
              </a:ext>
            </a:extLst>
          </p:cNvPr>
          <p:cNvSpPr txBox="1"/>
          <p:nvPr/>
        </p:nvSpPr>
        <p:spPr>
          <a:xfrm>
            <a:off x="4963135" y="2832627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 Mins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E14C-3218-DF05-035C-39A2F6DA682C}"/>
              </a:ext>
            </a:extLst>
          </p:cNvPr>
          <p:cNvSpPr txBox="1"/>
          <p:nvPr/>
        </p:nvSpPr>
        <p:spPr>
          <a:xfrm>
            <a:off x="6363310" y="2818141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 Mins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A0F20-73D5-3CA8-B240-793199F814AF}"/>
              </a:ext>
            </a:extLst>
          </p:cNvPr>
          <p:cNvSpPr txBox="1"/>
          <p:nvPr/>
        </p:nvSpPr>
        <p:spPr>
          <a:xfrm>
            <a:off x="7763485" y="2832627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 Mins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4BF4F4-5225-BF5E-1BA5-028FC8B5B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97" y="2977273"/>
            <a:ext cx="1950720" cy="1463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EF5C75-FA52-D7FE-A332-79BA01D18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61" y="2983419"/>
            <a:ext cx="1950720" cy="14630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DFBF0F-B8DC-AC70-3C50-75E91D015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2983302"/>
            <a:ext cx="1950720" cy="1463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87C356-A0F9-D448-2CC6-A430FBB75928}"/>
              </a:ext>
            </a:extLst>
          </p:cNvPr>
          <p:cNvSpPr txBox="1"/>
          <p:nvPr/>
        </p:nvSpPr>
        <p:spPr>
          <a:xfrm>
            <a:off x="4530562" y="1264529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1624A9-0254-7775-0EB6-7738C799C7DF}"/>
              </a:ext>
            </a:extLst>
          </p:cNvPr>
          <p:cNvSpPr txBox="1"/>
          <p:nvPr/>
        </p:nvSpPr>
        <p:spPr>
          <a:xfrm>
            <a:off x="177709" y="1264529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1232409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7E71EA-030F-A172-7C9F-153D20347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06" y="1438352"/>
            <a:ext cx="3952817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DE1A4-E02A-6EC3-126C-534E70E8B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1" y="1438352"/>
            <a:ext cx="3987495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70FC5-AFC2-02F6-A638-CE8EB81FD638}"/>
              </a:ext>
            </a:extLst>
          </p:cNvPr>
          <p:cNvSpPr txBox="1"/>
          <p:nvPr/>
        </p:nvSpPr>
        <p:spPr>
          <a:xfrm>
            <a:off x="4858090" y="1481666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1A289-537D-E74D-31DE-411D117F2D04}"/>
              </a:ext>
            </a:extLst>
          </p:cNvPr>
          <p:cNvSpPr txBox="1"/>
          <p:nvPr/>
        </p:nvSpPr>
        <p:spPr>
          <a:xfrm>
            <a:off x="770351" y="1481666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1904642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182B-74CB-4310-53F6-20046F4C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DLS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86C6C14-B0AF-99ED-7654-FBC3DBFC5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9" y="1487514"/>
            <a:ext cx="3552545" cy="31530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5AC0F8-7E93-C1E6-ACEC-13BEDC953BEA}"/>
              </a:ext>
            </a:extLst>
          </p:cNvPr>
          <p:cNvSpPr txBox="1"/>
          <p:nvPr/>
        </p:nvSpPr>
        <p:spPr>
          <a:xfrm>
            <a:off x="5330818" y="1442544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 Mins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2019E-6CBE-4971-0053-1759AEA13B71}"/>
              </a:ext>
            </a:extLst>
          </p:cNvPr>
          <p:cNvSpPr txBox="1"/>
          <p:nvPr/>
        </p:nvSpPr>
        <p:spPr>
          <a:xfrm>
            <a:off x="7146134" y="1442543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 Mins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5F6CF7-6974-2CE7-C6C7-07B191F2F714}"/>
              </a:ext>
            </a:extLst>
          </p:cNvPr>
          <p:cNvSpPr txBox="1"/>
          <p:nvPr/>
        </p:nvSpPr>
        <p:spPr>
          <a:xfrm>
            <a:off x="4826689" y="3045039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40 Mins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B255F-2D20-5661-4A70-CC6C2A1F32B6}"/>
              </a:ext>
            </a:extLst>
          </p:cNvPr>
          <p:cNvSpPr txBox="1"/>
          <p:nvPr/>
        </p:nvSpPr>
        <p:spPr>
          <a:xfrm>
            <a:off x="6290364" y="3030553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60 Mins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12301-1AC0-7E11-FFFC-0271A5D5ED20}"/>
              </a:ext>
            </a:extLst>
          </p:cNvPr>
          <p:cNvSpPr txBox="1"/>
          <p:nvPr/>
        </p:nvSpPr>
        <p:spPr>
          <a:xfrm>
            <a:off x="7836589" y="3045039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80 Mins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6A1C31A-58F4-5A4B-478F-8439ED4BD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03" y="1553027"/>
            <a:ext cx="1950719" cy="14630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65EEAE9-73D7-5C26-BE4B-DDB0CF3EE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022" y="1538541"/>
            <a:ext cx="1950720" cy="14630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05DA1DE-C74F-199D-8116-851A65983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16" y="3186629"/>
            <a:ext cx="1950719" cy="14630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C409CF5-DE5A-A62D-0E0F-24CDD1330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84" y="3176903"/>
            <a:ext cx="1950720" cy="146304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9D0D58-1F76-FC54-4F8C-3F511DBC0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64" y="3174803"/>
            <a:ext cx="1950720" cy="14630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22E4489-08D8-EA78-8ADE-00596A47163A}"/>
              </a:ext>
            </a:extLst>
          </p:cNvPr>
          <p:cNvSpPr txBox="1"/>
          <p:nvPr/>
        </p:nvSpPr>
        <p:spPr>
          <a:xfrm>
            <a:off x="4242673" y="1396376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36BCF2-1E37-304F-C9DE-0B262267DDEF}"/>
              </a:ext>
            </a:extLst>
          </p:cNvPr>
          <p:cNvSpPr txBox="1"/>
          <p:nvPr/>
        </p:nvSpPr>
        <p:spPr>
          <a:xfrm>
            <a:off x="371492" y="1396376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391453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2852015-7291-6E29-99D7-24C33E057ECD}"/>
              </a:ext>
            </a:extLst>
          </p:cNvPr>
          <p:cNvGrpSpPr>
            <a:grpSpLocks noChangeAspect="1"/>
          </p:cNvGrpSpPr>
          <p:nvPr/>
        </p:nvGrpSpPr>
        <p:grpSpPr>
          <a:xfrm>
            <a:off x="314297" y="1427199"/>
            <a:ext cx="1728744" cy="1001799"/>
            <a:chOff x="273046" y="731363"/>
            <a:chExt cx="3404348" cy="19728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A1DB45-16FB-CFEC-4065-FCB9E1ABDD04}"/>
                </a:ext>
              </a:extLst>
            </p:cNvPr>
            <p:cNvSpPr/>
            <p:nvPr/>
          </p:nvSpPr>
          <p:spPr>
            <a:xfrm>
              <a:off x="273046" y="1534885"/>
              <a:ext cx="195943" cy="3657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CD440-A779-2E27-36BE-C556F4946307}"/>
                </a:ext>
              </a:extLst>
            </p:cNvPr>
            <p:cNvSpPr/>
            <p:nvPr/>
          </p:nvSpPr>
          <p:spPr>
            <a:xfrm>
              <a:off x="2456720" y="1632857"/>
              <a:ext cx="142789" cy="16981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7C5246A9-5F0D-FA1F-03BD-4FFDC77B9F68}"/>
                </a:ext>
              </a:extLst>
            </p:cNvPr>
            <p:cNvSpPr/>
            <p:nvPr/>
          </p:nvSpPr>
          <p:spPr>
            <a:xfrm rot="6942698">
              <a:off x="1775028" y="801800"/>
              <a:ext cx="1972803" cy="1831929"/>
            </a:xfrm>
            <a:prstGeom prst="blockArc">
              <a:avLst>
                <a:gd name="adj1" fmla="val 8717478"/>
                <a:gd name="adj2" fmla="val 20668502"/>
                <a:gd name="adj3" fmla="val 394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4A8DEC-4877-CA4E-F4B8-476A9C57993E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2599509" y="907869"/>
              <a:ext cx="553886" cy="8098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0DEF57-DE00-1876-B1F4-2FEA7CAFEF4D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2888475" y="907869"/>
              <a:ext cx="264920" cy="7249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17458E-05BB-96BD-DF33-6810B16FF96E}"/>
                </a:ext>
              </a:extLst>
            </p:cNvPr>
            <p:cNvSpPr/>
            <p:nvPr/>
          </p:nvSpPr>
          <p:spPr>
            <a:xfrm>
              <a:off x="2817080" y="1632857"/>
              <a:ext cx="142789" cy="169816"/>
            </a:xfrm>
            <a:prstGeom prst="rect">
              <a:avLst/>
            </a:prstGeom>
            <a:solidFill>
              <a:srgbClr val="418F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92061B-4BE0-CDEF-6497-725C2C60F408}"/>
              </a:ext>
            </a:extLst>
          </p:cNvPr>
          <p:cNvGrpSpPr/>
          <p:nvPr/>
        </p:nvGrpSpPr>
        <p:grpSpPr>
          <a:xfrm>
            <a:off x="328423" y="3036278"/>
            <a:ext cx="1822859" cy="1822859"/>
            <a:chOff x="129694" y="3147870"/>
            <a:chExt cx="1822859" cy="182285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864F994-D74A-8985-370B-03F92AB505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9727" y="3543951"/>
              <a:ext cx="1285275" cy="804467"/>
              <a:chOff x="1300163" y="2995627"/>
              <a:chExt cx="1486071" cy="866759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20CD66D-9315-1C2B-57D4-537AC8EC4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0102" b="14110"/>
              <a:stretch>
                <a:fillRect/>
              </a:stretch>
            </p:blipFill>
            <p:spPr>
              <a:xfrm>
                <a:off x="1343314" y="2995627"/>
                <a:ext cx="1442920" cy="812106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310BE8-CF04-4EC1-C21C-EE7DCF3C9E05}"/>
                  </a:ext>
                </a:extLst>
              </p:cNvPr>
              <p:cNvSpPr/>
              <p:nvPr/>
            </p:nvSpPr>
            <p:spPr>
              <a:xfrm>
                <a:off x="1300163" y="3671888"/>
                <a:ext cx="247650" cy="190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6" name="Graphic 35" descr="Monitor outline">
              <a:extLst>
                <a:ext uri="{FF2B5EF4-FFF2-40B4-BE49-F238E27FC236}">
                  <a16:creationId xmlns:a16="http://schemas.microsoft.com/office/drawing/2014/main" id="{37DF5EE9-3BA7-3C73-C7BC-5C0503D4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694" y="3147870"/>
              <a:ext cx="1822859" cy="1822859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4016095-E92F-B4B7-334C-060B6E9857CB}"/>
              </a:ext>
            </a:extLst>
          </p:cNvPr>
          <p:cNvGrpSpPr/>
          <p:nvPr/>
        </p:nvGrpSpPr>
        <p:grpSpPr>
          <a:xfrm>
            <a:off x="2535996" y="3261814"/>
            <a:ext cx="1980054" cy="1329288"/>
            <a:chOff x="2386912" y="3306673"/>
            <a:chExt cx="1980054" cy="132928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C8AE5C4-394A-CC40-B421-324DFF688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364" y="3306673"/>
              <a:ext cx="1126583" cy="8503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DF344C5-A4AE-4F63-8DB5-55E8B7D7144A}"/>
                    </a:ext>
                  </a:extLst>
                </p:cNvPr>
                <p:cNvSpPr txBox="1"/>
                <p:nvPr/>
              </p:nvSpPr>
              <p:spPr>
                <a:xfrm>
                  <a:off x="2386912" y="4266629"/>
                  <a:ext cx="19800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DF344C5-A4AE-4F63-8DB5-55E8B7D71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912" y="4266629"/>
                  <a:ext cx="198005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5CF2AF6-BC2A-4164-796D-1CEF1BD02ECC}"/>
              </a:ext>
            </a:extLst>
          </p:cNvPr>
          <p:cNvSpPr/>
          <p:nvPr/>
        </p:nvSpPr>
        <p:spPr>
          <a:xfrm>
            <a:off x="2361037" y="1796034"/>
            <a:ext cx="527722" cy="2641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E08C9BB-1066-D594-D953-D3C264EF7D7E}"/>
              </a:ext>
            </a:extLst>
          </p:cNvPr>
          <p:cNvSpPr/>
          <p:nvPr/>
        </p:nvSpPr>
        <p:spPr>
          <a:xfrm>
            <a:off x="2378633" y="3620226"/>
            <a:ext cx="527722" cy="2641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Bent 49">
            <a:extLst>
              <a:ext uri="{FF2B5EF4-FFF2-40B4-BE49-F238E27FC236}">
                <a16:creationId xmlns:a16="http://schemas.microsoft.com/office/drawing/2014/main" id="{0C5B610A-9618-1368-B45E-6BBB96249786}"/>
              </a:ext>
            </a:extLst>
          </p:cNvPr>
          <p:cNvSpPr/>
          <p:nvPr/>
        </p:nvSpPr>
        <p:spPr>
          <a:xfrm rot="5400000">
            <a:off x="4171926" y="1957602"/>
            <a:ext cx="956026" cy="711285"/>
          </a:xfrm>
          <a:prstGeom prst="bentArrow">
            <a:avLst>
              <a:gd name="adj1" fmla="val 25000"/>
              <a:gd name="adj2" fmla="val 25438"/>
              <a:gd name="adj3" fmla="val 0"/>
              <a:gd name="adj4" fmla="val 5776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9B5793A4-3D3C-6A46-CD83-DA4EC903CF61}"/>
              </a:ext>
            </a:extLst>
          </p:cNvPr>
          <p:cNvSpPr/>
          <p:nvPr/>
        </p:nvSpPr>
        <p:spPr>
          <a:xfrm rot="16200000" flipV="1">
            <a:off x="4140860" y="2942234"/>
            <a:ext cx="1013236" cy="711284"/>
          </a:xfrm>
          <a:prstGeom prst="bentArrow">
            <a:avLst>
              <a:gd name="adj1" fmla="val 25000"/>
              <a:gd name="adj2" fmla="val 25000"/>
              <a:gd name="adj3" fmla="val 0"/>
              <a:gd name="adj4" fmla="val 625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BB72A45-47F4-F029-C114-F58DCE8E823A}"/>
              </a:ext>
            </a:extLst>
          </p:cNvPr>
          <p:cNvSpPr/>
          <p:nvPr/>
        </p:nvSpPr>
        <p:spPr>
          <a:xfrm>
            <a:off x="4788110" y="2659194"/>
            <a:ext cx="966422" cy="2641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ABCBDA-189F-8872-2AC6-FB3DCFD2E29F}"/>
              </a:ext>
            </a:extLst>
          </p:cNvPr>
          <p:cNvSpPr/>
          <p:nvPr/>
        </p:nvSpPr>
        <p:spPr>
          <a:xfrm>
            <a:off x="4615632" y="2717190"/>
            <a:ext cx="109538" cy="149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733F7C-ED94-A283-F862-483B7D901EB6}"/>
              </a:ext>
            </a:extLst>
          </p:cNvPr>
          <p:cNvSpPr txBox="1"/>
          <p:nvPr/>
        </p:nvSpPr>
        <p:spPr>
          <a:xfrm>
            <a:off x="5719356" y="1115249"/>
            <a:ext cx="342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Match Simulation to Experiment Using Series Alignment 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8003D4-8126-72AB-C48B-9E762F3F3CCE}"/>
              </a:ext>
            </a:extLst>
          </p:cNvPr>
          <p:cNvSpPr txBox="1"/>
          <p:nvPr/>
        </p:nvSpPr>
        <p:spPr>
          <a:xfrm>
            <a:off x="1230662" y="1122998"/>
            <a:ext cx="3424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Experimental QENS of Lysozyme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2A8D388-1A76-1F08-3BA0-0C8A56BB8900}"/>
              </a:ext>
            </a:extLst>
          </p:cNvPr>
          <p:cNvGrpSpPr/>
          <p:nvPr/>
        </p:nvGrpSpPr>
        <p:grpSpPr>
          <a:xfrm>
            <a:off x="7428284" y="1528646"/>
            <a:ext cx="1916536" cy="819637"/>
            <a:chOff x="7501576" y="1477796"/>
            <a:chExt cx="1916536" cy="81963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FF4279-A148-2F2F-2A97-0B6A02780AED}"/>
                </a:ext>
              </a:extLst>
            </p:cNvPr>
            <p:cNvSpPr txBox="1"/>
            <p:nvPr/>
          </p:nvSpPr>
          <p:spPr>
            <a:xfrm>
              <a:off x="8468843" y="2035823"/>
              <a:ext cx="9492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T=290K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62D0F26-4840-FE40-2D43-6D8DC68FDDD7}"/>
                </a:ext>
              </a:extLst>
            </p:cNvPr>
            <p:cNvGrpSpPr/>
            <p:nvPr/>
          </p:nvGrpSpPr>
          <p:grpSpPr>
            <a:xfrm>
              <a:off x="7501576" y="1477796"/>
              <a:ext cx="1508327" cy="558027"/>
              <a:chOff x="7501576" y="1477796"/>
              <a:chExt cx="1508327" cy="55802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ECE8AB-9557-FFFF-40EE-997BD36B2553}"/>
                  </a:ext>
                </a:extLst>
              </p:cNvPr>
              <p:cNvSpPr txBox="1"/>
              <p:nvPr/>
            </p:nvSpPr>
            <p:spPr>
              <a:xfrm>
                <a:off x="8060634" y="1774213"/>
                <a:ext cx="94926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T=260K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137BEA-5609-D483-B421-F214F4E589AF}"/>
                  </a:ext>
                </a:extLst>
              </p:cNvPr>
              <p:cNvSpPr txBox="1"/>
              <p:nvPr/>
            </p:nvSpPr>
            <p:spPr>
              <a:xfrm>
                <a:off x="7501576" y="1477796"/>
                <a:ext cx="94926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T=230K</a:t>
                </a: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ED2D7FB-A5C0-4B6C-8FEF-050B7E3E8F97}"/>
              </a:ext>
            </a:extLst>
          </p:cNvPr>
          <p:cNvSpPr txBox="1"/>
          <p:nvPr/>
        </p:nvSpPr>
        <p:spPr>
          <a:xfrm>
            <a:off x="1331838" y="3008723"/>
            <a:ext cx="3424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Simulated QENS of Lysozyme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22FD75-66CE-6FCD-C9D6-5481C163B885}"/>
              </a:ext>
            </a:extLst>
          </p:cNvPr>
          <p:cNvSpPr txBox="1"/>
          <p:nvPr/>
        </p:nvSpPr>
        <p:spPr>
          <a:xfrm>
            <a:off x="364047" y="1707291"/>
            <a:ext cx="784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Neutrons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9B3792-5A45-B29A-84D1-C73B025979B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1070" y="1928097"/>
            <a:ext cx="982107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2690647-B9E2-1D15-F02C-767115B0C882}"/>
              </a:ext>
            </a:extLst>
          </p:cNvPr>
          <p:cNvSpPr txBox="1"/>
          <p:nvPr/>
        </p:nvSpPr>
        <p:spPr>
          <a:xfrm>
            <a:off x="1006402" y="1929882"/>
            <a:ext cx="784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Sample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97FDFA-3CE8-DCD6-1B18-DAB5901C3021}"/>
              </a:ext>
            </a:extLst>
          </p:cNvPr>
          <p:cNvGrpSpPr/>
          <p:nvPr/>
        </p:nvGrpSpPr>
        <p:grpSpPr>
          <a:xfrm>
            <a:off x="2589702" y="1414923"/>
            <a:ext cx="1980054" cy="1305126"/>
            <a:chOff x="2642494" y="1429295"/>
            <a:chExt cx="1980054" cy="130512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BB5C8C4-60F7-F5A4-FCFE-FF0F121ED6F8}"/>
                </a:ext>
              </a:extLst>
            </p:cNvPr>
            <p:cNvGrpSpPr/>
            <p:nvPr/>
          </p:nvGrpSpPr>
          <p:grpSpPr>
            <a:xfrm>
              <a:off x="2976699" y="1429295"/>
              <a:ext cx="1295478" cy="997604"/>
              <a:chOff x="3021133" y="1481008"/>
              <a:chExt cx="1295478" cy="997604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C756D03-1BE5-EE5D-5C51-48C04CD74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1133" y="1481008"/>
                <a:ext cx="1077124" cy="81306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67F253F-8C92-9F2C-3263-DCECB7D3A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6607" y="1566275"/>
                <a:ext cx="1077124" cy="81306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8BB14B9-8EB0-DD04-1668-4FB10D17D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9487" y="1665550"/>
                <a:ext cx="1077124" cy="81306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37F2AB0-4616-9AEB-0687-6C7CC567CF77}"/>
                    </a:ext>
                  </a:extLst>
                </p:cNvPr>
                <p:cNvSpPr txBox="1"/>
                <p:nvPr/>
              </p:nvSpPr>
              <p:spPr>
                <a:xfrm>
                  <a:off x="2642494" y="2365089"/>
                  <a:ext cx="19800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37F2AB0-4616-9AEB-0687-6C7CC567C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2494" y="2365089"/>
                  <a:ext cx="198005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E5E8B6-1C78-D6D0-5272-5B44CA1C44D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32" y="3362005"/>
            <a:ext cx="1126583" cy="850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73A893-5721-4B41-BCC0-E6E188C380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17" y="3459023"/>
            <a:ext cx="1126583" cy="850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17AB1-D87D-6419-38FA-B2B130E43A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974" y="1730816"/>
            <a:ext cx="2265267" cy="251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9ED41E-2AB7-B2D3-A240-B51522B0F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709" y="2033249"/>
            <a:ext cx="2265267" cy="2514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3A76E6-B336-2251-52A4-585CAC506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4" y="2286132"/>
            <a:ext cx="226526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90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68F7-7F77-4467-D036-4C1458D74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56BC88-7470-1211-52CB-B8A6D4CB8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46" y="1392180"/>
            <a:ext cx="2952552" cy="310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642B5-EF4E-914C-9F7E-99E25A92B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59" y="1392180"/>
            <a:ext cx="2952552" cy="3108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6D1FBE-09AE-02A3-C3B0-CAA3F1ACC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" y="1385649"/>
            <a:ext cx="2952552" cy="3108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A9D199-78BD-EAFD-BDFE-326EBA882038}"/>
              </a:ext>
            </a:extLst>
          </p:cNvPr>
          <p:cNvSpPr txBox="1"/>
          <p:nvPr/>
        </p:nvSpPr>
        <p:spPr>
          <a:xfrm>
            <a:off x="156647" y="1320335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75E94D-9294-A249-ECD4-0BC02A32984B}"/>
              </a:ext>
            </a:extLst>
          </p:cNvPr>
          <p:cNvSpPr txBox="1"/>
          <p:nvPr/>
        </p:nvSpPr>
        <p:spPr>
          <a:xfrm>
            <a:off x="3100552" y="1309219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DD7D2-5ADD-087C-442C-A4AD4108F437}"/>
              </a:ext>
            </a:extLst>
          </p:cNvPr>
          <p:cNvSpPr txBox="1"/>
          <p:nvPr/>
        </p:nvSpPr>
        <p:spPr>
          <a:xfrm>
            <a:off x="6143230" y="1309219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902076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9AA0CB-6ACC-3A7A-26FA-F6C87BDB3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76" y="0"/>
            <a:ext cx="49680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3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308B307-50B6-4C30-ECA2-7B09ED369969}"/>
              </a:ext>
            </a:extLst>
          </p:cNvPr>
          <p:cNvGrpSpPr/>
          <p:nvPr/>
        </p:nvGrpSpPr>
        <p:grpSpPr>
          <a:xfrm>
            <a:off x="683141" y="0"/>
            <a:ext cx="7777717" cy="4661946"/>
            <a:chOff x="1237821" y="184410"/>
            <a:chExt cx="7777717" cy="46619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5433CF-561C-B86A-27E9-E9A2AD58F141}"/>
                </a:ext>
              </a:extLst>
            </p:cNvPr>
            <p:cNvGrpSpPr/>
            <p:nvPr/>
          </p:nvGrpSpPr>
          <p:grpSpPr>
            <a:xfrm>
              <a:off x="4908883" y="828440"/>
              <a:ext cx="4106655" cy="3371116"/>
              <a:chOff x="4572000" y="765822"/>
              <a:chExt cx="4106655" cy="337111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8E81DB5-AA08-59D5-0FC2-EA01EB785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58"/>
              <a:stretch>
                <a:fillRect/>
              </a:stretch>
            </p:blipFill>
            <p:spPr>
              <a:xfrm>
                <a:off x="7834253" y="765822"/>
                <a:ext cx="844402" cy="3371116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19A07D0-444F-F5AD-163F-96671E1AAF8C}"/>
                  </a:ext>
                </a:extLst>
              </p:cNvPr>
              <p:cNvGrpSpPr/>
              <p:nvPr/>
            </p:nvGrpSpPr>
            <p:grpSpPr>
              <a:xfrm>
                <a:off x="4572000" y="906575"/>
                <a:ext cx="3171688" cy="2979202"/>
                <a:chOff x="6064819" y="1711234"/>
                <a:chExt cx="2139720" cy="2032865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89C0E00-B8EC-55AC-A986-1F11BFD0C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0380" b="34645"/>
                <a:stretch>
                  <a:fillRect/>
                </a:stretch>
              </p:blipFill>
              <p:spPr>
                <a:xfrm>
                  <a:off x="6079908" y="2478756"/>
                  <a:ext cx="2091991" cy="358235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7F6416C1-2ECE-E805-DD8A-ACE8AE3E3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2629" b="7022"/>
                <a:stretch>
                  <a:fillRect/>
                </a:stretch>
              </p:blipFill>
              <p:spPr>
                <a:xfrm>
                  <a:off x="6064819" y="2859491"/>
                  <a:ext cx="2122167" cy="732617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B1EFF2C-30D0-028A-69DF-7D4FF04427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44" t="79757" r="-1044" b="8481"/>
                <a:stretch>
                  <a:fillRect/>
                </a:stretch>
              </p:blipFill>
              <p:spPr>
                <a:xfrm>
                  <a:off x="6082372" y="3566118"/>
                  <a:ext cx="2122167" cy="177981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453F1BC-BC00-10D7-9D55-1D8EFF2249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788" b="24099"/>
                <a:stretch>
                  <a:fillRect/>
                </a:stretch>
              </p:blipFill>
              <p:spPr>
                <a:xfrm>
                  <a:off x="6082371" y="1711234"/>
                  <a:ext cx="2122168" cy="83433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Picture 9" descr="A group of small red dots&#10;&#10;AI-generated content may be incorrect.">
              <a:extLst>
                <a:ext uri="{FF2B5EF4-FFF2-40B4-BE49-F238E27FC236}">
                  <a16:creationId xmlns:a16="http://schemas.microsoft.com/office/drawing/2014/main" id="{0E2E93F4-4FBF-3A53-DB91-BBD0D8B67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6948" y="2644267"/>
              <a:ext cx="2936117" cy="2202089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6E5307E-354C-92AA-BA9A-19390AED9ED7}"/>
                </a:ext>
              </a:extLst>
            </p:cNvPr>
            <p:cNvCxnSpPr/>
            <p:nvPr/>
          </p:nvCxnSpPr>
          <p:spPr>
            <a:xfrm>
              <a:off x="4235116" y="1458227"/>
              <a:ext cx="433137" cy="3416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A372E14-D6CB-A930-54BE-FC6D2680F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2937" y="3229276"/>
              <a:ext cx="446147" cy="3485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798DEB-D6B6-BDE1-D111-149D0D07CF90}"/>
                </a:ext>
              </a:extLst>
            </p:cNvPr>
            <p:cNvSpPr txBox="1"/>
            <p:nvPr/>
          </p:nvSpPr>
          <p:spPr>
            <a:xfrm>
              <a:off x="5900287" y="664147"/>
              <a:ext cx="2541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Alignment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95A9AF-6A2A-F05B-C362-EB752A567DA3}"/>
                </a:ext>
              </a:extLst>
            </p:cNvPr>
            <p:cNvSpPr txBox="1"/>
            <p:nvPr/>
          </p:nvSpPr>
          <p:spPr>
            <a:xfrm>
              <a:off x="2502924" y="2491515"/>
              <a:ext cx="2541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DFE295-00C5-BCFB-75E7-27D4716FF8EE}"/>
                </a:ext>
              </a:extLst>
            </p:cNvPr>
            <p:cNvSpPr txBox="1"/>
            <p:nvPr/>
          </p:nvSpPr>
          <p:spPr>
            <a:xfrm>
              <a:off x="2502924" y="184410"/>
              <a:ext cx="2541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Experiment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6A4CC67-F52B-D015-883F-3163AAAE7DF4}"/>
                </a:ext>
              </a:extLst>
            </p:cNvPr>
            <p:cNvGrpSpPr/>
            <p:nvPr/>
          </p:nvGrpSpPr>
          <p:grpSpPr>
            <a:xfrm>
              <a:off x="1237821" y="570229"/>
              <a:ext cx="2650785" cy="2107399"/>
              <a:chOff x="1237821" y="570229"/>
              <a:chExt cx="2650785" cy="210739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9FC674-799F-9A96-93B0-198FF038C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7821" y="570229"/>
                <a:ext cx="2650785" cy="2107399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92F9CBE-7C00-5FAE-677B-3C5AEBB13971}"/>
                  </a:ext>
                </a:extLst>
              </p:cNvPr>
              <p:cNvSpPr/>
              <p:nvPr/>
            </p:nvSpPr>
            <p:spPr>
              <a:xfrm>
                <a:off x="1607419" y="1458227"/>
                <a:ext cx="717082" cy="2935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BD15FF-0CF9-15B5-4748-BA3E46D3C0A3}"/>
                  </a:ext>
                </a:extLst>
              </p:cNvPr>
              <p:cNvSpPr/>
              <p:nvPr/>
            </p:nvSpPr>
            <p:spPr>
              <a:xfrm>
                <a:off x="1667933" y="2382610"/>
                <a:ext cx="717082" cy="2935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C4E9A2D-C3EA-6B40-7394-CE9EA6E0E155}"/>
              </a:ext>
            </a:extLst>
          </p:cNvPr>
          <p:cNvSpPr/>
          <p:nvPr/>
        </p:nvSpPr>
        <p:spPr>
          <a:xfrm>
            <a:off x="527957" y="828440"/>
            <a:ext cx="1139975" cy="293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67DB9-1183-CBE2-E187-83742F60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1ECC2-A2AF-431F-0321-9B2FE3AB0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795386"/>
            <a:ext cx="5707380" cy="3136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73A6B-E51F-904C-E3DA-2DFBF6E63831}"/>
              </a:ext>
            </a:extLst>
          </p:cNvPr>
          <p:cNvSpPr txBox="1"/>
          <p:nvPr/>
        </p:nvSpPr>
        <p:spPr>
          <a:xfrm>
            <a:off x="1444250" y="1368666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Refining Molecular Simulations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5DC203-F5E1-7F39-4780-406F619BDA60}"/>
              </a:ext>
            </a:extLst>
          </p:cNvPr>
          <p:cNvGrpSpPr/>
          <p:nvPr/>
        </p:nvGrpSpPr>
        <p:grpSpPr>
          <a:xfrm>
            <a:off x="6355080" y="624840"/>
            <a:ext cx="2651760" cy="4168140"/>
            <a:chOff x="6355080" y="624840"/>
            <a:chExt cx="2651760" cy="4168140"/>
          </a:xfrm>
        </p:grpSpPr>
        <p:pic>
          <p:nvPicPr>
            <p:cNvPr id="5" name="Picture 4" descr="A colorful lines on a white background&#10;&#10;AI-generated content may be incorrect.">
              <a:extLst>
                <a:ext uri="{FF2B5EF4-FFF2-40B4-BE49-F238E27FC236}">
                  <a16:creationId xmlns:a16="http://schemas.microsoft.com/office/drawing/2014/main" id="{4582EC64-19CD-8F35-DDFF-4CEA7A9E9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6628" y="3007410"/>
              <a:ext cx="2338186" cy="1600200"/>
            </a:xfrm>
            <a:prstGeom prst="rect">
              <a:avLst/>
            </a:prstGeom>
          </p:spPr>
        </p:pic>
        <p:pic>
          <p:nvPicPr>
            <p:cNvPr id="6" name="Picture 5" descr="A graph of a graph&#10;&#10;AI-generated content may be incorrect.">
              <a:extLst>
                <a:ext uri="{FF2B5EF4-FFF2-40B4-BE49-F238E27FC236}">
                  <a16:creationId xmlns:a16="http://schemas.microsoft.com/office/drawing/2014/main" id="{96834B83-0EC9-6170-20EF-AC27E08E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6627" y="1101966"/>
              <a:ext cx="2338187" cy="1600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9A324E-E428-EECB-1863-2AA89D60CB0D}"/>
                </a:ext>
              </a:extLst>
            </p:cNvPr>
            <p:cNvSpPr txBox="1"/>
            <p:nvPr/>
          </p:nvSpPr>
          <p:spPr>
            <a:xfrm>
              <a:off x="6423660" y="718770"/>
              <a:ext cx="2484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Compare Series 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8CE26B1-3647-88C1-70DD-664DBA679F7A}"/>
                </a:ext>
              </a:extLst>
            </p:cNvPr>
            <p:cNvSpPr/>
            <p:nvPr/>
          </p:nvSpPr>
          <p:spPr>
            <a:xfrm>
              <a:off x="6355080" y="624840"/>
              <a:ext cx="2651760" cy="41681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23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9DE5-4016-D489-1FD8-0229E463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8A2F25-7AA5-1A9D-5FB0-FB343B27BAE5}"/>
              </a:ext>
            </a:extLst>
          </p:cNvPr>
          <p:cNvSpPr/>
          <p:nvPr/>
        </p:nvSpPr>
        <p:spPr>
          <a:xfrm>
            <a:off x="584614" y="2863304"/>
            <a:ext cx="1913300" cy="1600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Molecular Simulation of </a:t>
            </a:r>
          </a:p>
          <a:p>
            <a:pPr algn="ctr"/>
            <a:r>
              <a:rPr lang="en-US" dirty="0"/>
              <a:t>Polymer at different Temperatures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B4C2EB-1C9F-5D6E-B2CC-C21105E18753}"/>
              </a:ext>
            </a:extLst>
          </p:cNvPr>
          <p:cNvGrpSpPr/>
          <p:nvPr/>
        </p:nvGrpSpPr>
        <p:grpSpPr>
          <a:xfrm>
            <a:off x="3131934" y="2113928"/>
            <a:ext cx="2402280" cy="2726591"/>
            <a:chOff x="3116160" y="1182469"/>
            <a:chExt cx="2402280" cy="272659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9B06FFD-109E-D3B1-22CF-9C8D24DDF5B9}"/>
                </a:ext>
              </a:extLst>
            </p:cNvPr>
            <p:cNvSpPr/>
            <p:nvPr/>
          </p:nvSpPr>
          <p:spPr>
            <a:xfrm>
              <a:off x="3124460" y="1828800"/>
              <a:ext cx="2392680" cy="20802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DF3986-0B1B-9360-E44A-990EAB455A2E}"/>
                </a:ext>
              </a:extLst>
            </p:cNvPr>
            <p:cNvSpPr txBox="1"/>
            <p:nvPr/>
          </p:nvSpPr>
          <p:spPr>
            <a:xfrm>
              <a:off x="3360680" y="1182469"/>
              <a:ext cx="1866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DBS at Different Temperatures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2148AB-E387-2D59-4391-9BBFAA77DC0C}"/>
                    </a:ext>
                  </a:extLst>
                </p14:cNvPr>
                <p14:cNvContentPartPr/>
                <p14:nvPr/>
              </p14:nvContentPartPr>
              <p14:xfrm>
                <a:off x="3131280" y="2453520"/>
                <a:ext cx="2387160" cy="1015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2148AB-E387-2D59-4391-9BBFAA77DC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25160" y="2447400"/>
                  <a:ext cx="239940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45ED13-20BA-0456-5DFC-68774DE02238}"/>
                    </a:ext>
                  </a:extLst>
                </p14:cNvPr>
                <p14:cNvContentPartPr/>
                <p14:nvPr/>
              </p14:nvContentPartPr>
              <p14:xfrm>
                <a:off x="3123720" y="2921880"/>
                <a:ext cx="2318040" cy="802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45ED13-20BA-0456-5DFC-68774DE022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17600" y="2915760"/>
                  <a:ext cx="233028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B1D0FD-C1D4-E1DD-2B23-73276D657AC8}"/>
                    </a:ext>
                  </a:extLst>
                </p14:cNvPr>
                <p14:cNvContentPartPr/>
                <p14:nvPr/>
              </p14:nvContentPartPr>
              <p14:xfrm>
                <a:off x="3116160" y="1974720"/>
                <a:ext cx="2383560" cy="121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B1D0FD-C1D4-E1DD-2B23-73276D657A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0040" y="1968600"/>
                  <a:ext cx="2395800" cy="122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F4A8337-38A7-676D-702C-833482C91221}"/>
              </a:ext>
            </a:extLst>
          </p:cNvPr>
          <p:cNvSpPr/>
          <p:nvPr/>
        </p:nvSpPr>
        <p:spPr>
          <a:xfrm>
            <a:off x="2642694" y="3477224"/>
            <a:ext cx="335280" cy="338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C9215-054A-72BD-6CDF-421A2B7D7DF0}"/>
              </a:ext>
            </a:extLst>
          </p:cNvPr>
          <p:cNvSpPr txBox="1"/>
          <p:nvPr/>
        </p:nvSpPr>
        <p:spPr>
          <a:xfrm>
            <a:off x="4252494" y="3407379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A1805-FC8A-55C2-77BE-780371147649}"/>
              </a:ext>
            </a:extLst>
          </p:cNvPr>
          <p:cNvSpPr txBox="1"/>
          <p:nvPr/>
        </p:nvSpPr>
        <p:spPr>
          <a:xfrm>
            <a:off x="4252494" y="3879819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30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B9DF64-5C7B-6D84-37F5-BA540091F1F7}"/>
              </a:ext>
            </a:extLst>
          </p:cNvPr>
          <p:cNvSpPr txBox="1"/>
          <p:nvPr/>
        </p:nvSpPr>
        <p:spPr>
          <a:xfrm>
            <a:off x="4252494" y="421270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20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DFBB15B-C36E-E21C-418A-C6B7DC009F75}"/>
              </a:ext>
            </a:extLst>
          </p:cNvPr>
          <p:cNvSpPr/>
          <p:nvPr/>
        </p:nvSpPr>
        <p:spPr>
          <a:xfrm>
            <a:off x="3959510" y="302981"/>
            <a:ext cx="1913300" cy="1600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DBS Measurement on Polymer at different Temperatures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2E2B214-1C88-4387-C37E-BACEC549FE3F}"/>
              </a:ext>
            </a:extLst>
          </p:cNvPr>
          <p:cNvSpPr/>
          <p:nvPr/>
        </p:nvSpPr>
        <p:spPr>
          <a:xfrm>
            <a:off x="6462874" y="107119"/>
            <a:ext cx="2392680" cy="20802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7C97D4B-5876-EFAB-284B-6BE92306C5F0}"/>
                  </a:ext>
                </a:extLst>
              </p14:cNvPr>
              <p14:cNvContentPartPr/>
              <p14:nvPr/>
            </p14:nvContentPartPr>
            <p14:xfrm>
              <a:off x="6476760" y="974640"/>
              <a:ext cx="2359440" cy="1000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7C97D4B-5876-EFAB-284B-6BE92306C5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0640" y="968520"/>
                <a:ext cx="2371680" cy="10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A5B4AF0-C542-B84C-7804-F3E54098CCDD}"/>
                  </a:ext>
                </a:extLst>
              </p14:cNvPr>
              <p14:cNvContentPartPr/>
              <p14:nvPr/>
            </p14:nvContentPartPr>
            <p14:xfrm>
              <a:off x="6484320" y="622560"/>
              <a:ext cx="2351880" cy="1208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A5B4AF0-C542-B84C-7804-F3E54098CC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78200" y="616440"/>
                <a:ext cx="2364120" cy="12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DE281D1-5EE0-E939-8906-AFE26D136D3D}"/>
                  </a:ext>
                </a:extLst>
              </p14:cNvPr>
              <p14:cNvContentPartPr/>
              <p14:nvPr/>
            </p14:nvContentPartPr>
            <p14:xfrm>
              <a:off x="6469200" y="257520"/>
              <a:ext cx="2380680" cy="1272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DE281D1-5EE0-E939-8906-AFE26D136D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63080" y="251400"/>
                <a:ext cx="2392920" cy="12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4D2A272-9CA4-0284-5E99-BDE85520089D}"/>
                  </a:ext>
                </a:extLst>
              </p14:cNvPr>
              <p14:cNvContentPartPr/>
              <p14:nvPr/>
            </p14:nvContentPartPr>
            <p14:xfrm>
              <a:off x="3167874" y="2804444"/>
              <a:ext cx="2355840" cy="1078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4D2A272-9CA4-0284-5E99-BDE8552008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1754" y="2798324"/>
                <a:ext cx="236808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B0D2A46-8AB5-F7EE-ADD3-BDC2BAD560B6}"/>
                  </a:ext>
                </a:extLst>
              </p14:cNvPr>
              <p14:cNvContentPartPr/>
              <p14:nvPr/>
            </p14:nvContentPartPr>
            <p14:xfrm>
              <a:off x="3145554" y="4369004"/>
              <a:ext cx="2211120" cy="429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B0D2A46-8AB5-F7EE-ADD3-BDC2BAD560B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39434" y="4362884"/>
                <a:ext cx="2223360" cy="44172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224A1DA-0CF4-C2B7-D473-3415B35E9567}"/>
              </a:ext>
            </a:extLst>
          </p:cNvPr>
          <p:cNvSpPr txBox="1"/>
          <p:nvPr/>
        </p:nvSpPr>
        <p:spPr>
          <a:xfrm>
            <a:off x="4251114" y="294181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D690AE-BA45-9120-ADD1-75004ECEAEFB}"/>
              </a:ext>
            </a:extLst>
          </p:cNvPr>
          <p:cNvSpPr txBox="1"/>
          <p:nvPr/>
        </p:nvSpPr>
        <p:spPr>
          <a:xfrm>
            <a:off x="4251114" y="447722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092F6A-3998-779D-7881-9FABAB4BC42D}"/>
              </a:ext>
            </a:extLst>
          </p:cNvPr>
          <p:cNvSpPr txBox="1"/>
          <p:nvPr/>
        </p:nvSpPr>
        <p:spPr>
          <a:xfrm>
            <a:off x="8268814" y="101644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42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C2F1BC-8690-1EA7-BAC7-DC24BFEC69B6}"/>
              </a:ext>
            </a:extLst>
          </p:cNvPr>
          <p:cNvSpPr txBox="1"/>
          <p:nvPr/>
        </p:nvSpPr>
        <p:spPr>
          <a:xfrm>
            <a:off x="8208534" y="1445215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34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205E92-BF8B-535D-9C86-8C068B20A2E5}"/>
              </a:ext>
            </a:extLst>
          </p:cNvPr>
          <p:cNvSpPr txBox="1"/>
          <p:nvPr/>
        </p:nvSpPr>
        <p:spPr>
          <a:xfrm>
            <a:off x="8054427" y="185691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29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8D52CB-B1CD-6A25-566C-8FB95871CAEC}"/>
              </a:ext>
            </a:extLst>
          </p:cNvPr>
          <p:cNvGrpSpPr/>
          <p:nvPr/>
        </p:nvGrpSpPr>
        <p:grpSpPr>
          <a:xfrm>
            <a:off x="6462114" y="2775674"/>
            <a:ext cx="2767614" cy="2080260"/>
            <a:chOff x="6416367" y="2657954"/>
            <a:chExt cx="2767614" cy="208026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14019CD-0438-D8AD-96F3-50341D9E8567}"/>
                </a:ext>
              </a:extLst>
            </p:cNvPr>
            <p:cNvSpPr/>
            <p:nvPr/>
          </p:nvSpPr>
          <p:spPr>
            <a:xfrm>
              <a:off x="6417747" y="2657954"/>
              <a:ext cx="2392680" cy="20802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9B0DA1-86EB-9A70-8225-1374DF9BF93E}"/>
                    </a:ext>
                  </a:extLst>
                </p14:cNvPr>
                <p14:cNvContentPartPr/>
                <p14:nvPr/>
              </p14:nvContentPartPr>
              <p14:xfrm>
                <a:off x="6431633" y="3525475"/>
                <a:ext cx="2359440" cy="100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9B0DA1-86EB-9A70-8225-1374DF9BF9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25513" y="3519355"/>
                  <a:ext cx="237168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C987E6C-37CE-E8C2-1DD3-724FA731370A}"/>
                    </a:ext>
                  </a:extLst>
                </p14:cNvPr>
                <p14:cNvContentPartPr/>
                <p14:nvPr/>
              </p14:nvContentPartPr>
              <p14:xfrm>
                <a:off x="6439193" y="3173395"/>
                <a:ext cx="2351880" cy="1208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C987E6C-37CE-E8C2-1DD3-724FA73137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33073" y="3167275"/>
                  <a:ext cx="2364120" cy="12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454E1F5-8242-AF20-6D09-F812E637E999}"/>
                    </a:ext>
                  </a:extLst>
                </p14:cNvPr>
                <p14:cNvContentPartPr/>
                <p14:nvPr/>
              </p14:nvContentPartPr>
              <p14:xfrm>
                <a:off x="6424073" y="2808355"/>
                <a:ext cx="2380680" cy="1272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454E1F5-8242-AF20-6D09-F812E637E9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17953" y="2802235"/>
                  <a:ext cx="2392920" cy="12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19293B6-1BAB-6454-81C2-9FA1B267CD38}"/>
                    </a:ext>
                  </a:extLst>
                </p14:cNvPr>
                <p14:cNvContentPartPr/>
                <p14:nvPr/>
              </p14:nvContentPartPr>
              <p14:xfrm>
                <a:off x="6416367" y="2853376"/>
                <a:ext cx="2355840" cy="1078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19293B6-1BAB-6454-81C2-9FA1B267CD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10247" y="2847256"/>
                  <a:ext cx="236808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808C882-5741-B3ED-AFB6-7E8CB3CF638F}"/>
                    </a:ext>
                  </a:extLst>
                </p14:cNvPr>
                <p14:cNvContentPartPr/>
                <p14:nvPr/>
              </p14:nvContentPartPr>
              <p14:xfrm>
                <a:off x="6437933" y="3121730"/>
                <a:ext cx="2383560" cy="1217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808C882-5741-B3ED-AFB6-7E8CB3CF63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31813" y="3115610"/>
                  <a:ext cx="239580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2E5F191-0DE1-259C-64DF-F7C0D76B4FCD}"/>
                    </a:ext>
                  </a:extLst>
                </p14:cNvPr>
                <p14:cNvContentPartPr/>
                <p14:nvPr/>
              </p14:nvContentPartPr>
              <p14:xfrm>
                <a:off x="6431907" y="3682620"/>
                <a:ext cx="2318040" cy="802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2E5F191-0DE1-259C-64DF-F7C0D76B4F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25787" y="3676500"/>
                  <a:ext cx="2330280" cy="8143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39DFCD-F411-36AD-8CD1-9F4231A896BD}"/>
                </a:ext>
              </a:extLst>
            </p:cNvPr>
            <p:cNvSpPr txBox="1"/>
            <p:nvPr/>
          </p:nvSpPr>
          <p:spPr>
            <a:xfrm>
              <a:off x="8193381" y="3463498"/>
              <a:ext cx="990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 = 42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64686D-0043-57C7-DCEA-CD1B7931826D}"/>
                </a:ext>
              </a:extLst>
            </p:cNvPr>
            <p:cNvSpPr txBox="1"/>
            <p:nvPr/>
          </p:nvSpPr>
          <p:spPr>
            <a:xfrm>
              <a:off x="8123007" y="3998048"/>
              <a:ext cx="990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 = 34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1DF93E-9DF5-3CE1-4F2E-206750BE6661}"/>
                </a:ext>
              </a:extLst>
            </p:cNvPr>
            <p:cNvSpPr txBox="1"/>
            <p:nvPr/>
          </p:nvSpPr>
          <p:spPr>
            <a:xfrm>
              <a:off x="8054427" y="4429364"/>
              <a:ext cx="990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 = 29</a:t>
              </a:r>
            </a:p>
          </p:txBody>
        </p:sp>
      </p:grp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2C8D0B8-BF9D-41D9-406F-F747132A8795}"/>
              </a:ext>
            </a:extLst>
          </p:cNvPr>
          <p:cNvSpPr/>
          <p:nvPr/>
        </p:nvSpPr>
        <p:spPr>
          <a:xfrm>
            <a:off x="6015442" y="847154"/>
            <a:ext cx="335280" cy="338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FBF6A90-A9CD-17E8-92CA-3AF340E1299F}"/>
              </a:ext>
            </a:extLst>
          </p:cNvPr>
          <p:cNvSpPr/>
          <p:nvPr/>
        </p:nvSpPr>
        <p:spPr>
          <a:xfrm>
            <a:off x="5783452" y="3407379"/>
            <a:ext cx="335280" cy="338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01A5E057-368F-9CDF-B736-48DCA54A6808}"/>
              </a:ext>
            </a:extLst>
          </p:cNvPr>
          <p:cNvSpPr/>
          <p:nvPr/>
        </p:nvSpPr>
        <p:spPr>
          <a:xfrm rot="5400000">
            <a:off x="7488840" y="2295662"/>
            <a:ext cx="335280" cy="338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B2C059-6AB6-5872-0C74-9401AE25F74C}"/>
              </a:ext>
            </a:extLst>
          </p:cNvPr>
          <p:cNvSpPr txBox="1"/>
          <p:nvPr/>
        </p:nvSpPr>
        <p:spPr>
          <a:xfrm>
            <a:off x="5808820" y="2380436"/>
            <a:ext cx="186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Align Curves</a:t>
            </a:r>
          </a:p>
        </p:txBody>
      </p:sp>
    </p:spTree>
    <p:extLst>
      <p:ext uri="{BB962C8B-B14F-4D97-AF65-F5344CB8AC3E}">
        <p14:creationId xmlns:p14="http://schemas.microsoft.com/office/powerpoint/2010/main" val="2802742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D554B-87E4-35DA-2420-34775E88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1DB1-8F1E-F0E8-B794-9730996B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SAXS </a:t>
            </a:r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5717870-99BD-9D1D-DB34-DEE93C2E8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2" y="1355845"/>
            <a:ext cx="3881978" cy="3473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AC7A3-2B0D-65A3-0D7D-392F09E90912}"/>
              </a:ext>
            </a:extLst>
          </p:cNvPr>
          <p:cNvSpPr txBox="1"/>
          <p:nvPr/>
        </p:nvSpPr>
        <p:spPr>
          <a:xfrm>
            <a:off x="1706511" y="1156282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SAXS</a:t>
            </a:r>
          </a:p>
        </p:txBody>
      </p:sp>
      <p:pic>
        <p:nvPicPr>
          <p:cNvPr id="29" name="Picture 28" descr="A group of small red dots&#10;&#10;AI-generated content may be incorrect.">
            <a:extLst>
              <a:ext uri="{FF2B5EF4-FFF2-40B4-BE49-F238E27FC236}">
                <a16:creationId xmlns:a16="http://schemas.microsoft.com/office/drawing/2014/main" id="{479EEE99-97B8-B549-E63C-31926DD00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62" y="541189"/>
            <a:ext cx="1828800" cy="1371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15E26F-307D-C02D-3539-504AD9A8DF5A}"/>
              </a:ext>
            </a:extLst>
          </p:cNvPr>
          <p:cNvSpPr txBox="1"/>
          <p:nvPr/>
        </p:nvSpPr>
        <p:spPr>
          <a:xfrm>
            <a:off x="4572000" y="244373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Mins</a:t>
            </a:r>
          </a:p>
        </p:txBody>
      </p:sp>
      <p:pic>
        <p:nvPicPr>
          <p:cNvPr id="32" name="Picture 31" descr="A group of red dots&#10;&#10;AI-generated content may be incorrect.">
            <a:extLst>
              <a:ext uri="{FF2B5EF4-FFF2-40B4-BE49-F238E27FC236}">
                <a16:creationId xmlns:a16="http://schemas.microsoft.com/office/drawing/2014/main" id="{D76891FC-2D0C-C32C-368C-503C9448D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27" y="528593"/>
            <a:ext cx="1828800" cy="1371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B0ADD1-AACA-E639-F7C6-E7AACBA9319A}"/>
              </a:ext>
            </a:extLst>
          </p:cNvPr>
          <p:cNvSpPr txBox="1"/>
          <p:nvPr/>
        </p:nvSpPr>
        <p:spPr>
          <a:xfrm>
            <a:off x="6039203" y="244373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Mins</a:t>
            </a:r>
          </a:p>
        </p:txBody>
      </p:sp>
      <p:pic>
        <p:nvPicPr>
          <p:cNvPr id="35" name="Picture 34" descr="A group of small red dots&#10;&#10;AI-generated content may be incorrect.">
            <a:extLst>
              <a:ext uri="{FF2B5EF4-FFF2-40B4-BE49-F238E27FC236}">
                <a16:creationId xmlns:a16="http://schemas.microsoft.com/office/drawing/2014/main" id="{AF4BAECE-426F-F3DC-5787-A391253D8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31" y="494751"/>
            <a:ext cx="1828800" cy="1371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9ABF0F8-E764-20AA-4D38-13EE8D9B31A0}"/>
              </a:ext>
            </a:extLst>
          </p:cNvPr>
          <p:cNvSpPr txBox="1"/>
          <p:nvPr/>
        </p:nvSpPr>
        <p:spPr>
          <a:xfrm>
            <a:off x="7506406" y="244373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Mins</a:t>
            </a:r>
          </a:p>
        </p:txBody>
      </p:sp>
      <p:pic>
        <p:nvPicPr>
          <p:cNvPr id="38" name="Picture 37" descr="A group of red dots&#10;&#10;AI-generated content may be incorrect.">
            <a:extLst>
              <a:ext uri="{FF2B5EF4-FFF2-40B4-BE49-F238E27FC236}">
                <a16:creationId xmlns:a16="http://schemas.microsoft.com/office/drawing/2014/main" id="{F8F71854-5CDC-6D4E-0376-E59783C3A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62" y="2197009"/>
            <a:ext cx="1828800" cy="1371600"/>
          </a:xfrm>
          <a:prstGeom prst="rect">
            <a:avLst/>
          </a:prstGeom>
        </p:spPr>
      </p:pic>
      <p:pic>
        <p:nvPicPr>
          <p:cNvPr id="40" name="Picture 39" descr="A red dots on a black background&#10;&#10;AI-generated content may be incorrect.">
            <a:extLst>
              <a:ext uri="{FF2B5EF4-FFF2-40B4-BE49-F238E27FC236}">
                <a16:creationId xmlns:a16="http://schemas.microsoft.com/office/drawing/2014/main" id="{709DE03A-755A-BF53-4CC7-C26262C44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06" y="2163167"/>
            <a:ext cx="1828800" cy="1371600"/>
          </a:xfrm>
          <a:prstGeom prst="rect">
            <a:avLst/>
          </a:prstGeom>
        </p:spPr>
      </p:pic>
      <p:pic>
        <p:nvPicPr>
          <p:cNvPr id="42" name="Picture 41" descr="A group of red dots&#10;&#10;AI-generated content may be incorrect.">
            <a:extLst>
              <a:ext uri="{FF2B5EF4-FFF2-40B4-BE49-F238E27FC236}">
                <a16:creationId xmlns:a16="http://schemas.microsoft.com/office/drawing/2014/main" id="{1F84F7CE-EFAD-CE72-2345-0A0A5E52C1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0" y="2143694"/>
            <a:ext cx="1828800" cy="13716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BCC0D21-5CC4-1438-DA63-1FFA67CFEBCA}"/>
              </a:ext>
            </a:extLst>
          </p:cNvPr>
          <p:cNvSpPr txBox="1"/>
          <p:nvPr/>
        </p:nvSpPr>
        <p:spPr>
          <a:xfrm>
            <a:off x="4593791" y="1949292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Mins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F3D1EE-FE31-E1D2-214F-62277A2674AD}"/>
              </a:ext>
            </a:extLst>
          </p:cNvPr>
          <p:cNvSpPr txBox="1"/>
          <p:nvPr/>
        </p:nvSpPr>
        <p:spPr>
          <a:xfrm>
            <a:off x="6060994" y="1949292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Mins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9F0F17-979A-7EC1-C83A-48E2EEB25687}"/>
              </a:ext>
            </a:extLst>
          </p:cNvPr>
          <p:cNvSpPr txBox="1"/>
          <p:nvPr/>
        </p:nvSpPr>
        <p:spPr>
          <a:xfrm>
            <a:off x="7528197" y="1949292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Mins</a:t>
            </a:r>
          </a:p>
        </p:txBody>
      </p:sp>
      <p:pic>
        <p:nvPicPr>
          <p:cNvPr id="50" name="Picture 49" descr="A group of red dots on a black background&#10;&#10;AI-generated content may be incorrect.">
            <a:extLst>
              <a:ext uri="{FF2B5EF4-FFF2-40B4-BE49-F238E27FC236}">
                <a16:creationId xmlns:a16="http://schemas.microsoft.com/office/drawing/2014/main" id="{2F8969CD-C54D-9C8C-D765-7B3F6EEF09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167" y="3782484"/>
            <a:ext cx="1828800" cy="1371600"/>
          </a:xfrm>
          <a:prstGeom prst="rect">
            <a:avLst/>
          </a:prstGeom>
        </p:spPr>
      </p:pic>
      <p:pic>
        <p:nvPicPr>
          <p:cNvPr id="52" name="Picture 51" descr="A group of red dots on a black background&#10;&#10;AI-generated content may be incorrect.">
            <a:extLst>
              <a:ext uri="{FF2B5EF4-FFF2-40B4-BE49-F238E27FC236}">
                <a16:creationId xmlns:a16="http://schemas.microsoft.com/office/drawing/2014/main" id="{70368B29-BDBD-7840-62E5-0482CF69AD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20" y="3748642"/>
            <a:ext cx="1828800" cy="1371600"/>
          </a:xfrm>
          <a:prstGeom prst="rect">
            <a:avLst/>
          </a:prstGeom>
        </p:spPr>
      </p:pic>
      <p:pic>
        <p:nvPicPr>
          <p:cNvPr id="54" name="Picture 53" descr="Red dots on a black background&#10;&#10;AI-generated content may be incorrect.">
            <a:extLst>
              <a:ext uri="{FF2B5EF4-FFF2-40B4-BE49-F238E27FC236}">
                <a16:creationId xmlns:a16="http://schemas.microsoft.com/office/drawing/2014/main" id="{402697F8-0BB2-1B1D-5222-F20358BA79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768115"/>
            <a:ext cx="1828800" cy="13716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060EA2E-15FE-3D78-A3FD-CB49EA4DCFB0}"/>
              </a:ext>
            </a:extLst>
          </p:cNvPr>
          <p:cNvSpPr txBox="1"/>
          <p:nvPr/>
        </p:nvSpPr>
        <p:spPr>
          <a:xfrm>
            <a:off x="4632254" y="3580897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 Mins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4AEB81-2F41-FA73-8308-863FFDACDE7F}"/>
              </a:ext>
            </a:extLst>
          </p:cNvPr>
          <p:cNvSpPr txBox="1"/>
          <p:nvPr/>
        </p:nvSpPr>
        <p:spPr>
          <a:xfrm>
            <a:off x="6099457" y="3580897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 Mins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3AEA8-EE33-AA1C-4B9A-66B546197EFA}"/>
              </a:ext>
            </a:extLst>
          </p:cNvPr>
          <p:cNvSpPr txBox="1"/>
          <p:nvPr/>
        </p:nvSpPr>
        <p:spPr>
          <a:xfrm>
            <a:off x="7566660" y="3580897"/>
            <a:ext cx="15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 Mins</a:t>
            </a:r>
          </a:p>
        </p:txBody>
      </p:sp>
    </p:spTree>
    <p:extLst>
      <p:ext uri="{BB962C8B-B14F-4D97-AF65-F5344CB8AC3E}">
        <p14:creationId xmlns:p14="http://schemas.microsoft.com/office/powerpoint/2010/main" val="142439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FFDB-F735-A8AE-4F4A-29237BB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Molecular Simulations</a:t>
            </a:r>
          </a:p>
        </p:txBody>
      </p:sp>
      <p:pic>
        <p:nvPicPr>
          <p:cNvPr id="4" name="Picture 3" descr="A red dots on a black background&#10;&#10;AI-generated content may be incorrect.">
            <a:extLst>
              <a:ext uri="{FF2B5EF4-FFF2-40B4-BE49-F238E27FC236}">
                <a16:creationId xmlns:a16="http://schemas.microsoft.com/office/drawing/2014/main" id="{E2C7719B-5F77-5079-4673-3CFA61A2E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3" y="1642139"/>
            <a:ext cx="3429000" cy="25717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986974C-3FE7-4101-8F7A-35AB104041DC}"/>
              </a:ext>
            </a:extLst>
          </p:cNvPr>
          <p:cNvGrpSpPr>
            <a:grpSpLocks noChangeAspect="1"/>
          </p:cNvGrpSpPr>
          <p:nvPr/>
        </p:nvGrpSpPr>
        <p:grpSpPr>
          <a:xfrm>
            <a:off x="5109339" y="2047403"/>
            <a:ext cx="3509995" cy="1713597"/>
            <a:chOff x="614031" y="1369581"/>
            <a:chExt cx="2739191" cy="1337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BF85D3-15F6-5C85-7FC3-C3A0D46B44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4031" y="1369581"/>
              <a:ext cx="2739191" cy="1337286"/>
              <a:chOff x="7189458" y="2100105"/>
              <a:chExt cx="4650224" cy="227026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5538A15-F6B2-1FF8-83E0-CD357730FCD2}"/>
                  </a:ext>
                </a:extLst>
              </p:cNvPr>
              <p:cNvGrpSpPr/>
              <p:nvPr/>
            </p:nvGrpSpPr>
            <p:grpSpPr>
              <a:xfrm>
                <a:off x="7200850" y="2864460"/>
                <a:ext cx="666671" cy="1505906"/>
                <a:chOff x="3566973" y="2813854"/>
                <a:chExt cx="324853" cy="802493"/>
              </a:xfrm>
            </p:grpSpPr>
            <p:sp>
              <p:nvSpPr>
                <p:cNvPr id="36" name="Cylinder 35">
                  <a:extLst>
                    <a:ext uri="{FF2B5EF4-FFF2-40B4-BE49-F238E27FC236}">
                      <a16:creationId xmlns:a16="http://schemas.microsoft.com/office/drawing/2014/main" id="{D2C4D84C-15D7-B54E-FD6E-183C6BF0A17E}"/>
                    </a:ext>
                  </a:extLst>
                </p:cNvPr>
                <p:cNvSpPr/>
                <p:nvPr/>
              </p:nvSpPr>
              <p:spPr>
                <a:xfrm>
                  <a:off x="3566973" y="2941426"/>
                  <a:ext cx="324853" cy="674921"/>
                </a:xfrm>
                <a:prstGeom prst="can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Cylinder 36">
                  <a:extLst>
                    <a:ext uri="{FF2B5EF4-FFF2-40B4-BE49-F238E27FC236}">
                      <a16:creationId xmlns:a16="http://schemas.microsoft.com/office/drawing/2014/main" id="{616BE6F4-CA17-2BE3-91BD-18426AE6B8D1}"/>
                    </a:ext>
                  </a:extLst>
                </p:cNvPr>
                <p:cNvSpPr/>
                <p:nvPr/>
              </p:nvSpPr>
              <p:spPr>
                <a:xfrm>
                  <a:off x="3566973" y="2813854"/>
                  <a:ext cx="324853" cy="196422"/>
                </a:xfrm>
                <a:prstGeom prst="ca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31E9C904-5FA3-7150-ACF8-93E7D631F305}"/>
                    </a:ext>
                  </a:extLst>
                </p:cNvPr>
                <p:cNvSpPr/>
                <p:nvPr/>
              </p:nvSpPr>
              <p:spPr>
                <a:xfrm>
                  <a:off x="3624611" y="3155227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270ED88-7944-CFC4-437C-29F60A49B165}"/>
                    </a:ext>
                  </a:extLst>
                </p:cNvPr>
                <p:cNvSpPr/>
                <p:nvPr/>
              </p:nvSpPr>
              <p:spPr>
                <a:xfrm>
                  <a:off x="3644258" y="3312427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997E512B-5E6E-6C6D-A539-697642F9A2E6}"/>
                    </a:ext>
                  </a:extLst>
                </p:cNvPr>
                <p:cNvSpPr/>
                <p:nvPr/>
              </p:nvSpPr>
              <p:spPr>
                <a:xfrm>
                  <a:off x="3767906" y="3169515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424DD0A-2753-B7AE-360B-E4F10F06481F}"/>
                    </a:ext>
                  </a:extLst>
                </p:cNvPr>
                <p:cNvSpPr/>
                <p:nvPr/>
              </p:nvSpPr>
              <p:spPr>
                <a:xfrm>
                  <a:off x="3778721" y="3328754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7BB32839-5F16-7D3C-D221-7B269D467C00}"/>
                    </a:ext>
                  </a:extLst>
                </p:cNvPr>
                <p:cNvSpPr/>
                <p:nvPr/>
              </p:nvSpPr>
              <p:spPr>
                <a:xfrm>
                  <a:off x="3662053" y="3457378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F840ADC-7018-CD5F-2B4E-9D5A9F8B3FA8}"/>
                    </a:ext>
                  </a:extLst>
                </p:cNvPr>
                <p:cNvSpPr/>
                <p:nvPr/>
              </p:nvSpPr>
              <p:spPr>
                <a:xfrm>
                  <a:off x="3769752" y="3491394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64558D1-F0B8-6880-1035-6EAC047D3090}"/>
                  </a:ext>
                </a:extLst>
              </p:cNvPr>
              <p:cNvSpPr/>
              <p:nvPr/>
            </p:nvSpPr>
            <p:spPr>
              <a:xfrm>
                <a:off x="7189458" y="3386505"/>
                <a:ext cx="666671" cy="640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43D6A85-4D18-2ED8-F5D8-70B1C789B8E1}"/>
                  </a:ext>
                </a:extLst>
              </p:cNvPr>
              <p:cNvSpPr/>
              <p:nvPr/>
            </p:nvSpPr>
            <p:spPr>
              <a:xfrm>
                <a:off x="8349824" y="2100105"/>
                <a:ext cx="3489858" cy="16036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25420C8-F17E-3657-32B6-3276DA78C2B9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V="1">
                <a:off x="7287090" y="2245852"/>
                <a:ext cx="1093610" cy="123438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5EE30C5-1366-1BC6-C98E-F7A04286B663}"/>
                  </a:ext>
                </a:extLst>
              </p:cNvPr>
              <p:cNvCxnSpPr>
                <a:cxnSpLocks/>
                <a:stCxn id="32" idx="5"/>
              </p:cNvCxnSpPr>
              <p:nvPr/>
            </p:nvCxnSpPr>
            <p:spPr>
              <a:xfrm flipV="1">
                <a:off x="7758497" y="3703754"/>
                <a:ext cx="1144343" cy="2290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A23BDB-649B-ED75-D468-960D169145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773" y="1468527"/>
              <a:ext cx="691046" cy="712992"/>
              <a:chOff x="5705238" y="2108006"/>
              <a:chExt cx="1668132" cy="172110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15EBE4-FB57-F7D9-ECA9-E9A8704DDD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05238" y="2108006"/>
                <a:ext cx="1668132" cy="1721108"/>
                <a:chOff x="8190892" y="3691163"/>
                <a:chExt cx="1345130" cy="138784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E4DE87D-CB7D-3BAB-828B-94D7A437D5B6}"/>
                    </a:ext>
                  </a:extLst>
                </p:cNvPr>
                <p:cNvGrpSpPr/>
                <p:nvPr/>
              </p:nvGrpSpPr>
              <p:grpSpPr>
                <a:xfrm>
                  <a:off x="8293007" y="3691163"/>
                  <a:ext cx="1243015" cy="1387848"/>
                  <a:chOff x="1536030" y="2583614"/>
                  <a:chExt cx="1920448" cy="2088259"/>
                </a:xfrm>
              </p:grpSpPr>
              <p:pic>
                <p:nvPicPr>
                  <p:cNvPr id="24" name="Picture 23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C3B6E26B-684E-D119-C241-888857168A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6200000" flipV="1">
                    <a:off x="2085732" y="2813353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972639A4-21E6-7E37-DB02-A3D3AB8C67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8620074" flipV="1">
                    <a:off x="2565947" y="3007004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1C800391-1031-FB51-FAD5-D360D6D069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4112755" flipV="1">
                    <a:off x="1614874" y="2995265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E0A3B80E-F05F-37F8-AB47-CBAFF17BFE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204659" flipV="1">
                    <a:off x="2792086" y="3549593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4F7101D2-CBF1-9A47-2A0B-DE1094FB3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8239253" flipV="1">
                    <a:off x="1536030" y="3989102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F56D0FEA-7B1C-8803-B591-014F09725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5625822" flipV="1">
                    <a:off x="2064148" y="4237220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FF739AA7-5C13-BA43-BEC0-3C4E3A5261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2986620" flipV="1">
                    <a:off x="2586079" y="4021602"/>
                    <a:ext cx="664392" cy="2049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Picture 22" descr="A red and black snake with Marfa lights in the background&#10;&#10;Description automatically generated">
                  <a:extLst>
                    <a:ext uri="{FF2B5EF4-FFF2-40B4-BE49-F238E27FC236}">
                      <a16:creationId xmlns:a16="http://schemas.microsoft.com/office/drawing/2014/main" id="{D8BCD11D-735D-7651-5B7D-FD21F8858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447" t="42947" r="40316" b="45263"/>
                <a:stretch/>
              </p:blipFill>
              <p:spPr>
                <a:xfrm rot="11128437" flipV="1">
                  <a:off x="8190892" y="4314471"/>
                  <a:ext cx="430030" cy="136184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 descr="A blue and black round object with a black center&#10;&#10;AI-generated content may be incorrect.">
                <a:extLst>
                  <a:ext uri="{FF2B5EF4-FFF2-40B4-BE49-F238E27FC236}">
                    <a16:creationId xmlns:a16="http://schemas.microsoft.com/office/drawing/2014/main" id="{D22E93D9-B90E-3317-4DFA-C7C9776C4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90" t="15439" r="38381" b="38666"/>
              <a:stretch/>
            </p:blipFill>
            <p:spPr>
              <a:xfrm>
                <a:off x="6084723" y="2555850"/>
                <a:ext cx="918511" cy="900609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BA68519-90B6-5753-F481-357419D761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11402" y="1421871"/>
              <a:ext cx="691046" cy="712992"/>
              <a:chOff x="5705238" y="2108006"/>
              <a:chExt cx="1668132" cy="172110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38E7B06-3B76-394A-2EB2-F5701EA03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05238" y="2108006"/>
                <a:ext cx="1668132" cy="1721108"/>
                <a:chOff x="8190892" y="3691163"/>
                <a:chExt cx="1345130" cy="138784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7FBB80A-91C2-E423-C123-3AE885143864}"/>
                    </a:ext>
                  </a:extLst>
                </p:cNvPr>
                <p:cNvGrpSpPr/>
                <p:nvPr/>
              </p:nvGrpSpPr>
              <p:grpSpPr>
                <a:xfrm>
                  <a:off x="8293007" y="3691163"/>
                  <a:ext cx="1243015" cy="1387848"/>
                  <a:chOff x="1536030" y="2583614"/>
                  <a:chExt cx="1920448" cy="2088259"/>
                </a:xfrm>
              </p:grpSpPr>
              <p:pic>
                <p:nvPicPr>
                  <p:cNvPr id="13" name="Picture 12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F76D7F99-1E53-5AA3-1F72-C85981777D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6200000" flipV="1">
                    <a:off x="2085732" y="2813353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B0FC5A27-4E5B-F50C-E0F7-9AF446C719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8620074" flipV="1">
                    <a:off x="2565947" y="3007004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F1841075-2B27-3604-3B25-6A1405DA89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4112755" flipV="1">
                    <a:off x="1614874" y="2995265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15118C90-1710-4A83-0998-32CFFC7A5C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204659" flipV="1">
                    <a:off x="2792086" y="3549593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F50F54C4-522D-4540-54FF-4D4B0053C7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8239253" flipV="1">
                    <a:off x="1536030" y="3989102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E596AF7D-2B5C-5F20-7385-BF0887B21A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5625822" flipV="1">
                    <a:off x="2064148" y="4237220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B2EE3325-EA36-8FBD-B39C-D109A3202E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2986620" flipV="1">
                    <a:off x="2586079" y="4021602"/>
                    <a:ext cx="664392" cy="2049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" name="Picture 11" descr="A red and black snake with Marfa lights in the background&#10;&#10;Description automatically generated">
                  <a:extLst>
                    <a:ext uri="{FF2B5EF4-FFF2-40B4-BE49-F238E27FC236}">
                      <a16:creationId xmlns:a16="http://schemas.microsoft.com/office/drawing/2014/main" id="{FCE6C01A-0872-8E53-F531-A873C5DEF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447" t="42947" r="40316" b="45263"/>
                <a:stretch/>
              </p:blipFill>
              <p:spPr>
                <a:xfrm rot="11128437" flipV="1">
                  <a:off x="8190892" y="4314471"/>
                  <a:ext cx="430030" cy="136184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A blue and black round object with a black center&#10;&#10;AI-generated content may be incorrect.">
                <a:extLst>
                  <a:ext uri="{FF2B5EF4-FFF2-40B4-BE49-F238E27FC236}">
                    <a16:creationId xmlns:a16="http://schemas.microsoft.com/office/drawing/2014/main" id="{5F45F633-60A4-D803-5364-097C035B0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90" t="15439" r="38381" b="38666"/>
              <a:stretch/>
            </p:blipFill>
            <p:spPr>
              <a:xfrm>
                <a:off x="6084723" y="2555850"/>
                <a:ext cx="918511" cy="90060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6940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F563ADF-E50D-9E18-6EEB-B7FBF7E16797}"/>
              </a:ext>
            </a:extLst>
          </p:cNvPr>
          <p:cNvGrpSpPr/>
          <p:nvPr/>
        </p:nvGrpSpPr>
        <p:grpSpPr>
          <a:xfrm>
            <a:off x="2468873" y="1261272"/>
            <a:ext cx="3414990" cy="2620955"/>
            <a:chOff x="2473636" y="1269258"/>
            <a:chExt cx="3414990" cy="26209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B0E476-D6FB-D188-3F56-D5CC1F3708FA}"/>
                </a:ext>
              </a:extLst>
            </p:cNvPr>
            <p:cNvSpPr txBox="1"/>
            <p:nvPr/>
          </p:nvSpPr>
          <p:spPr>
            <a:xfrm>
              <a:off x="2974081" y="3520881"/>
              <a:ext cx="944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X-ray </a:t>
              </a:r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11C628D-CAC9-0A31-F52B-28C4D113E1A9}"/>
                </a:ext>
              </a:extLst>
            </p:cNvPr>
            <p:cNvSpPr/>
            <p:nvPr/>
          </p:nvSpPr>
          <p:spPr>
            <a:xfrm>
              <a:off x="4154559" y="1269258"/>
              <a:ext cx="1734067" cy="1973600"/>
            </a:xfrm>
            <a:prstGeom prst="cube">
              <a:avLst>
                <a:gd name="adj" fmla="val 1756"/>
              </a:avLst>
            </a:prstGeom>
            <a:gradFill flip="none" rotWithShape="1">
              <a:gsLst>
                <a:gs pos="41000">
                  <a:srgbClr val="C2CDD1"/>
                </a:gs>
                <a:gs pos="16000">
                  <a:schemeClr val="accent1">
                    <a:lumMod val="0"/>
                    <a:lumOff val="100000"/>
                  </a:schemeClr>
                </a:gs>
                <a:gs pos="49000">
                  <a:srgbClr val="486775"/>
                </a:gs>
                <a:gs pos="35000">
                  <a:srgbClr val="859AA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10" descr="Radioactive outline">
              <a:extLst>
                <a:ext uri="{FF2B5EF4-FFF2-40B4-BE49-F238E27FC236}">
                  <a16:creationId xmlns:a16="http://schemas.microsoft.com/office/drawing/2014/main" id="{DF8245B0-FA73-899D-E00E-F84C026A4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73636" y="3261101"/>
              <a:ext cx="519561" cy="51956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F0F58B-D653-4585-A81D-D213FE044524}"/>
                </a:ext>
              </a:extLst>
            </p:cNvPr>
            <p:cNvCxnSpPr>
              <a:cxnSpLocks/>
              <a:stCxn id="122" idx="4"/>
            </p:cNvCxnSpPr>
            <p:nvPr/>
          </p:nvCxnSpPr>
          <p:spPr>
            <a:xfrm flipV="1">
              <a:off x="4078453" y="1661058"/>
              <a:ext cx="801613" cy="121503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27E212-ED09-8FFF-7BCC-4E4554A40DCB}"/>
                </a:ext>
              </a:extLst>
            </p:cNvPr>
            <p:cNvSpPr txBox="1"/>
            <p:nvPr/>
          </p:nvSpPr>
          <p:spPr>
            <a:xfrm>
              <a:off x="2993197" y="2452334"/>
              <a:ext cx="1208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942C200-1853-9AFE-43CE-25AE0DD9D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8453" y="2291605"/>
              <a:ext cx="873553" cy="567823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BCD22BC-9799-C2BD-3411-7BE89D840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578" y="2967787"/>
              <a:ext cx="878716" cy="529285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9B406F3-FBCC-0BBB-F914-F6C68267FB89}"/>
                </a:ext>
              </a:extLst>
            </p:cNvPr>
            <p:cNvGrpSpPr/>
            <p:nvPr/>
          </p:nvGrpSpPr>
          <p:grpSpPr>
            <a:xfrm>
              <a:off x="3899687" y="2615105"/>
              <a:ext cx="178766" cy="450383"/>
              <a:chOff x="3566973" y="2813854"/>
              <a:chExt cx="324853" cy="802493"/>
            </a:xfrm>
          </p:grpSpPr>
          <p:sp>
            <p:nvSpPr>
              <p:cNvPr id="122" name="Cylinder 121">
                <a:extLst>
                  <a:ext uri="{FF2B5EF4-FFF2-40B4-BE49-F238E27FC236}">
                    <a16:creationId xmlns:a16="http://schemas.microsoft.com/office/drawing/2014/main" id="{338F8151-E5A3-D64E-B816-D63F651A35C9}"/>
                  </a:ext>
                </a:extLst>
              </p:cNvPr>
              <p:cNvSpPr/>
              <p:nvPr/>
            </p:nvSpPr>
            <p:spPr>
              <a:xfrm>
                <a:off x="3566973" y="2941426"/>
                <a:ext cx="324853" cy="674921"/>
              </a:xfrm>
              <a:prstGeom prst="can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3" name="Cylinder 122">
                <a:extLst>
                  <a:ext uri="{FF2B5EF4-FFF2-40B4-BE49-F238E27FC236}">
                    <a16:creationId xmlns:a16="http://schemas.microsoft.com/office/drawing/2014/main" id="{C841F560-4379-D966-031F-F380B3CD72F9}"/>
                  </a:ext>
                </a:extLst>
              </p:cNvPr>
              <p:cNvSpPr/>
              <p:nvPr/>
            </p:nvSpPr>
            <p:spPr>
              <a:xfrm>
                <a:off x="3566973" y="2813854"/>
                <a:ext cx="324853" cy="196422"/>
              </a:xfrm>
              <a:prstGeom prst="ca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39C8B5B-AA26-730A-AF93-696743E750A4}"/>
                  </a:ext>
                </a:extLst>
              </p:cNvPr>
              <p:cNvSpPr/>
              <p:nvPr/>
            </p:nvSpPr>
            <p:spPr>
              <a:xfrm>
                <a:off x="3624611" y="3155227"/>
                <a:ext cx="51736" cy="5461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8922DF0-BD64-A566-13B0-7DEC6AABA087}"/>
                  </a:ext>
                </a:extLst>
              </p:cNvPr>
              <p:cNvSpPr/>
              <p:nvPr/>
            </p:nvSpPr>
            <p:spPr>
              <a:xfrm>
                <a:off x="3644258" y="3312427"/>
                <a:ext cx="51736" cy="5461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40DE2D1-8D80-FF8D-9CC8-CC32F05BEE3A}"/>
                  </a:ext>
                </a:extLst>
              </p:cNvPr>
              <p:cNvSpPr/>
              <p:nvPr/>
            </p:nvSpPr>
            <p:spPr>
              <a:xfrm>
                <a:off x="3767906" y="3169515"/>
                <a:ext cx="51736" cy="5461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1EF2FCF-BFDC-E51F-0D64-52367C885A62}"/>
                  </a:ext>
                </a:extLst>
              </p:cNvPr>
              <p:cNvSpPr/>
              <p:nvPr/>
            </p:nvSpPr>
            <p:spPr>
              <a:xfrm>
                <a:off x="3778721" y="3328754"/>
                <a:ext cx="51736" cy="5461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BBE501B4-DFDB-7A0D-9006-E58E9B754A96}"/>
                  </a:ext>
                </a:extLst>
              </p:cNvPr>
              <p:cNvSpPr/>
              <p:nvPr/>
            </p:nvSpPr>
            <p:spPr>
              <a:xfrm>
                <a:off x="3662053" y="3457378"/>
                <a:ext cx="51736" cy="5461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0A9A969E-219A-9698-1123-B60E0E2BBF13}"/>
                  </a:ext>
                </a:extLst>
              </p:cNvPr>
              <p:cNvSpPr/>
              <p:nvPr/>
            </p:nvSpPr>
            <p:spPr>
              <a:xfrm>
                <a:off x="3769752" y="3491394"/>
                <a:ext cx="51736" cy="54619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03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E4CF-14AF-03A7-4BD3-014D6243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Data Collection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A2C5D4A-A816-57D4-5786-EBA66044DEB8}"/>
              </a:ext>
            </a:extLst>
          </p:cNvPr>
          <p:cNvGrpSpPr>
            <a:grpSpLocks noChangeAspect="1"/>
          </p:cNvGrpSpPr>
          <p:nvPr/>
        </p:nvGrpSpPr>
        <p:grpSpPr>
          <a:xfrm>
            <a:off x="81639" y="2401203"/>
            <a:ext cx="2330036" cy="1137535"/>
            <a:chOff x="614031" y="1369581"/>
            <a:chExt cx="2739191" cy="13372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8DAC46A-082E-6C3F-88A2-92C96023DB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4031" y="1369581"/>
              <a:ext cx="2739191" cy="1337286"/>
              <a:chOff x="7189458" y="2100105"/>
              <a:chExt cx="4650224" cy="227026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31D24F7-50F1-B9B2-F61E-CBE5B03F39E4}"/>
                  </a:ext>
                </a:extLst>
              </p:cNvPr>
              <p:cNvGrpSpPr/>
              <p:nvPr/>
            </p:nvGrpSpPr>
            <p:grpSpPr>
              <a:xfrm>
                <a:off x="7200850" y="2864460"/>
                <a:ext cx="666671" cy="1505906"/>
                <a:chOff x="3566973" y="2813854"/>
                <a:chExt cx="324853" cy="802493"/>
              </a:xfrm>
            </p:grpSpPr>
            <p:sp>
              <p:nvSpPr>
                <p:cNvPr id="11" name="Cylinder 10">
                  <a:extLst>
                    <a:ext uri="{FF2B5EF4-FFF2-40B4-BE49-F238E27FC236}">
                      <a16:creationId xmlns:a16="http://schemas.microsoft.com/office/drawing/2014/main" id="{3D31FDCD-740C-983C-A3C4-1863F2BBF550}"/>
                    </a:ext>
                  </a:extLst>
                </p:cNvPr>
                <p:cNvSpPr/>
                <p:nvPr/>
              </p:nvSpPr>
              <p:spPr>
                <a:xfrm>
                  <a:off x="3566973" y="2941426"/>
                  <a:ext cx="324853" cy="674921"/>
                </a:xfrm>
                <a:prstGeom prst="can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Cylinder 11">
                  <a:extLst>
                    <a:ext uri="{FF2B5EF4-FFF2-40B4-BE49-F238E27FC236}">
                      <a16:creationId xmlns:a16="http://schemas.microsoft.com/office/drawing/2014/main" id="{90F09473-A457-10E8-4AFC-8C38C22D9187}"/>
                    </a:ext>
                  </a:extLst>
                </p:cNvPr>
                <p:cNvSpPr/>
                <p:nvPr/>
              </p:nvSpPr>
              <p:spPr>
                <a:xfrm>
                  <a:off x="3566973" y="2813854"/>
                  <a:ext cx="324853" cy="196422"/>
                </a:xfrm>
                <a:prstGeom prst="ca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8D556732-B0F7-6698-3E51-1643428B0FDE}"/>
                    </a:ext>
                  </a:extLst>
                </p:cNvPr>
                <p:cNvSpPr/>
                <p:nvPr/>
              </p:nvSpPr>
              <p:spPr>
                <a:xfrm>
                  <a:off x="3624611" y="3155227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D27067E3-E18C-E045-58D5-A7669D6CF43A}"/>
                    </a:ext>
                  </a:extLst>
                </p:cNvPr>
                <p:cNvSpPr/>
                <p:nvPr/>
              </p:nvSpPr>
              <p:spPr>
                <a:xfrm>
                  <a:off x="3644258" y="3312427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0DBA4B3-2B3C-A543-C888-794751879FC2}"/>
                    </a:ext>
                  </a:extLst>
                </p:cNvPr>
                <p:cNvSpPr/>
                <p:nvPr/>
              </p:nvSpPr>
              <p:spPr>
                <a:xfrm>
                  <a:off x="3767906" y="3169515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667C1BD-13FC-3B7C-8AC1-EA93B3E8FE63}"/>
                    </a:ext>
                  </a:extLst>
                </p:cNvPr>
                <p:cNvSpPr/>
                <p:nvPr/>
              </p:nvSpPr>
              <p:spPr>
                <a:xfrm>
                  <a:off x="3778721" y="3328754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F34772-B286-2976-4047-053F5B3280AA}"/>
                    </a:ext>
                  </a:extLst>
                </p:cNvPr>
                <p:cNvSpPr/>
                <p:nvPr/>
              </p:nvSpPr>
              <p:spPr>
                <a:xfrm>
                  <a:off x="3662053" y="3457378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E1A2349-3DED-A373-BB38-645C0E290FB3}"/>
                    </a:ext>
                  </a:extLst>
                </p:cNvPr>
                <p:cNvSpPr/>
                <p:nvPr/>
              </p:nvSpPr>
              <p:spPr>
                <a:xfrm>
                  <a:off x="3769752" y="3491394"/>
                  <a:ext cx="51736" cy="5461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00683A0-9DDB-438D-CA37-9C216684F6BD}"/>
                  </a:ext>
                </a:extLst>
              </p:cNvPr>
              <p:cNvSpPr/>
              <p:nvPr/>
            </p:nvSpPr>
            <p:spPr>
              <a:xfrm>
                <a:off x="7189458" y="3386505"/>
                <a:ext cx="666671" cy="640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AFE471D-E96B-EC28-76F8-9AAD16562CE2}"/>
                  </a:ext>
                </a:extLst>
              </p:cNvPr>
              <p:cNvSpPr/>
              <p:nvPr/>
            </p:nvSpPr>
            <p:spPr>
              <a:xfrm>
                <a:off x="8349824" y="2100105"/>
                <a:ext cx="3489858" cy="16036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20D594A-03EC-7F7E-2410-AD10E7C0D26F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flipV="1">
                <a:off x="7287090" y="2245852"/>
                <a:ext cx="1093610" cy="123438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BFC0DC4-1D99-6E41-781A-6B2B865EBFF1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 flipV="1">
                <a:off x="7758497" y="3703754"/>
                <a:ext cx="1144343" cy="2290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E9DB562-8370-1BF7-3471-89AAA4557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2773" y="1468527"/>
              <a:ext cx="691046" cy="712992"/>
              <a:chOff x="5705238" y="2108006"/>
              <a:chExt cx="1668132" cy="172110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A1596B4-AFCD-B436-38AC-D34FBD8FB3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05238" y="2108006"/>
                <a:ext cx="1668132" cy="1721108"/>
                <a:chOff x="8190892" y="3691163"/>
                <a:chExt cx="1345130" cy="138784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4ED7B12-DF18-9028-37A6-1704BC52A8B9}"/>
                    </a:ext>
                  </a:extLst>
                </p:cNvPr>
                <p:cNvGrpSpPr/>
                <p:nvPr/>
              </p:nvGrpSpPr>
              <p:grpSpPr>
                <a:xfrm>
                  <a:off x="8293007" y="3691163"/>
                  <a:ext cx="1243015" cy="1387848"/>
                  <a:chOff x="1536030" y="2583614"/>
                  <a:chExt cx="1920448" cy="2088259"/>
                </a:xfrm>
              </p:grpSpPr>
              <p:pic>
                <p:nvPicPr>
                  <p:cNvPr id="24" name="Picture 23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21C2AF00-0D68-0DAF-8F57-A73E0AD2ED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6200000" flipV="1">
                    <a:off x="2085732" y="2813353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89984AB9-5215-4ED2-3CE2-BF18262C3A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8620074" flipV="1">
                    <a:off x="2565947" y="3007004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A4E7D137-6947-F95C-EB16-D8BDCB6E7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4112755" flipV="1">
                    <a:off x="1614874" y="2995265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599E9271-19ED-A5FA-5670-BB1A94AE22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204659" flipV="1">
                    <a:off x="2792086" y="3549593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225A2A22-CB76-DF49-B406-66B8507405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8239253" flipV="1">
                    <a:off x="1536030" y="3989102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C3A3D9E2-84E5-08B6-FD1A-CEBB366B53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5625822" flipV="1">
                    <a:off x="2064148" y="4237220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E44CE426-AA66-952F-717C-59D778881D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2986620" flipV="1">
                    <a:off x="2586079" y="4021602"/>
                    <a:ext cx="664392" cy="2049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Picture 22" descr="A red and black snake with Marfa lights in the background&#10;&#10;Description automatically generated">
                  <a:extLst>
                    <a:ext uri="{FF2B5EF4-FFF2-40B4-BE49-F238E27FC236}">
                      <a16:creationId xmlns:a16="http://schemas.microsoft.com/office/drawing/2014/main" id="{B7FAAD6B-C1B0-C10E-4B0E-42354453BB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447" t="42947" r="40316" b="45263"/>
                <a:stretch/>
              </p:blipFill>
              <p:spPr>
                <a:xfrm rot="11128437" flipV="1">
                  <a:off x="8190892" y="4314471"/>
                  <a:ext cx="430030" cy="136184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 descr="A blue and black round object with a black center&#10;&#10;AI-generated content may be incorrect.">
                <a:extLst>
                  <a:ext uri="{FF2B5EF4-FFF2-40B4-BE49-F238E27FC236}">
                    <a16:creationId xmlns:a16="http://schemas.microsoft.com/office/drawing/2014/main" id="{03C9A5FC-A090-65A1-6AA8-DCE63A6EA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90" t="15439" r="38381" b="38666"/>
              <a:stretch/>
            </p:blipFill>
            <p:spPr>
              <a:xfrm>
                <a:off x="6084723" y="2555850"/>
                <a:ext cx="918511" cy="900609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8F034CA-226C-483D-6426-9427B8FC03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11402" y="1421871"/>
              <a:ext cx="691046" cy="712992"/>
              <a:chOff x="5705238" y="2108006"/>
              <a:chExt cx="1668132" cy="172110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7CC3BB8-A625-ACC2-ECA6-3060058CE40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05238" y="2108006"/>
                <a:ext cx="1668132" cy="1721108"/>
                <a:chOff x="8190892" y="3691163"/>
                <a:chExt cx="1345130" cy="1387848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A796FEC-BA06-5CE2-D466-DD0FDAD927E6}"/>
                    </a:ext>
                  </a:extLst>
                </p:cNvPr>
                <p:cNvGrpSpPr/>
                <p:nvPr/>
              </p:nvGrpSpPr>
              <p:grpSpPr>
                <a:xfrm>
                  <a:off x="8293007" y="3691163"/>
                  <a:ext cx="1243015" cy="1387848"/>
                  <a:chOff x="1536030" y="2583614"/>
                  <a:chExt cx="1920448" cy="2088259"/>
                </a:xfrm>
              </p:grpSpPr>
              <p:pic>
                <p:nvPicPr>
                  <p:cNvPr id="48" name="Picture 47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E0236857-F9B2-BC18-9C61-1A9AC1A8E4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6200000" flipV="1">
                    <a:off x="2085732" y="2813353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66410F86-2F8F-DC36-1ABF-D6BB869F31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8620074" flipV="1">
                    <a:off x="2565947" y="3007004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11B904EE-A978-F233-03DB-53256B83CF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14112755" flipV="1">
                    <a:off x="1614874" y="2995265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5C6A385C-0DA6-0CEB-F027-53F23B8863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204659" flipV="1">
                    <a:off x="2792086" y="3549593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BD0D25BC-DF73-D644-59A7-DA6DADB363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8239253" flipV="1">
                    <a:off x="1536030" y="3989102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CB236FF3-C50C-B0F5-35B0-6F1CADB32F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5625822" flipV="1">
                    <a:off x="2064148" y="4237220"/>
                    <a:ext cx="664392" cy="204913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 descr="A red and black snake with Marfa lights in the background&#10;&#10;Description automatically generated">
                    <a:extLst>
                      <a:ext uri="{FF2B5EF4-FFF2-40B4-BE49-F238E27FC236}">
                        <a16:creationId xmlns:a16="http://schemas.microsoft.com/office/drawing/2014/main" id="{140DC47B-F101-8425-EA5D-7A1E4CE977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447" t="42947" r="40316" b="45263"/>
                  <a:stretch/>
                </p:blipFill>
                <p:spPr>
                  <a:xfrm rot="2986620" flipV="1">
                    <a:off x="2586079" y="4021602"/>
                    <a:ext cx="664392" cy="2049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7" name="Picture 46" descr="A red and black snake with Marfa lights in the background&#10;&#10;Description automatically generated">
                  <a:extLst>
                    <a:ext uri="{FF2B5EF4-FFF2-40B4-BE49-F238E27FC236}">
                      <a16:creationId xmlns:a16="http://schemas.microsoft.com/office/drawing/2014/main" id="{F7F3CBC2-5264-16F1-32A6-480C4F5F3E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447" t="42947" r="40316" b="45263"/>
                <a:stretch/>
              </p:blipFill>
              <p:spPr>
                <a:xfrm rot="11128437" flipV="1">
                  <a:off x="8190892" y="4314471"/>
                  <a:ext cx="430030" cy="136184"/>
                </a:xfrm>
                <a:prstGeom prst="rect">
                  <a:avLst/>
                </a:prstGeom>
              </p:spPr>
            </p:pic>
          </p:grpSp>
          <p:pic>
            <p:nvPicPr>
              <p:cNvPr id="45" name="Picture 44" descr="A blue and black round object with a black center&#10;&#10;AI-generated content may be incorrect.">
                <a:extLst>
                  <a:ext uri="{FF2B5EF4-FFF2-40B4-BE49-F238E27FC236}">
                    <a16:creationId xmlns:a16="http://schemas.microsoft.com/office/drawing/2014/main" id="{41E59E82-2547-3F89-F306-EF001A299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90" t="15439" r="38381" b="38666"/>
              <a:stretch/>
            </p:blipFill>
            <p:spPr>
              <a:xfrm>
                <a:off x="6084723" y="2555850"/>
                <a:ext cx="918511" cy="900609"/>
              </a:xfrm>
              <a:prstGeom prst="rect">
                <a:avLst/>
              </a:prstGeom>
            </p:spPr>
          </p:pic>
        </p:grpSp>
      </p:grpSp>
      <p:pic>
        <p:nvPicPr>
          <p:cNvPr id="55" name="Google Shape;1873;p14">
            <a:extLst>
              <a:ext uri="{FF2B5EF4-FFF2-40B4-BE49-F238E27FC236}">
                <a16:creationId xmlns:a16="http://schemas.microsoft.com/office/drawing/2014/main" id="{28C49DF2-C084-9B60-6EB1-DA632A0973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832" y="1469701"/>
            <a:ext cx="2542285" cy="85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6" descr="Zetasizer Nano ZS | Protein Size, Zeta Potential, Protein Mobility -  Product support| Malvern Panalytical">
            <a:extLst>
              <a:ext uri="{FF2B5EF4-FFF2-40B4-BE49-F238E27FC236}">
                <a16:creationId xmlns:a16="http://schemas.microsoft.com/office/drawing/2014/main" id="{066AB334-73BF-6E4F-D3DF-0B44789CC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87" y="3262107"/>
            <a:ext cx="1706303" cy="11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 descr="A graph of a graph&#10;&#10;AI-generated content may be incorrect.">
            <a:extLst>
              <a:ext uri="{FF2B5EF4-FFF2-40B4-BE49-F238E27FC236}">
                <a16:creationId xmlns:a16="http://schemas.microsoft.com/office/drawing/2014/main" id="{BF542547-7107-EF63-0E6C-3530BC8FA0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82" y="1249935"/>
            <a:ext cx="2047829" cy="1401486"/>
          </a:xfrm>
          <a:prstGeom prst="rect">
            <a:avLst/>
          </a:prstGeom>
        </p:spPr>
      </p:pic>
      <p:pic>
        <p:nvPicPr>
          <p:cNvPr id="64" name="Picture 63" descr="A rainbow colored line graph&#10;&#10;AI-generated content may be incorrect.">
            <a:extLst>
              <a:ext uri="{FF2B5EF4-FFF2-40B4-BE49-F238E27FC236}">
                <a16:creationId xmlns:a16="http://schemas.microsoft.com/office/drawing/2014/main" id="{A6EF5861-2121-943F-923A-97968AAFD8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404" y="3257139"/>
            <a:ext cx="2008930" cy="1373582"/>
          </a:xfrm>
          <a:prstGeom prst="rect">
            <a:avLst/>
          </a:prstGeom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75F106F6-1FF8-C88D-5EBA-2490C9231641}"/>
              </a:ext>
            </a:extLst>
          </p:cNvPr>
          <p:cNvSpPr/>
          <p:nvPr/>
        </p:nvSpPr>
        <p:spPr>
          <a:xfrm rot="20617336">
            <a:off x="2569620" y="2222720"/>
            <a:ext cx="523809" cy="2138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B1CAE6FE-3755-C084-A41C-8537114E2765}"/>
              </a:ext>
            </a:extLst>
          </p:cNvPr>
          <p:cNvSpPr/>
          <p:nvPr/>
        </p:nvSpPr>
        <p:spPr>
          <a:xfrm rot="1251604">
            <a:off x="2542168" y="3178981"/>
            <a:ext cx="523809" cy="2138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06CEC4E1-8846-9A5E-5141-D365AFBB65B2}"/>
              </a:ext>
            </a:extLst>
          </p:cNvPr>
          <p:cNvSpPr/>
          <p:nvPr/>
        </p:nvSpPr>
        <p:spPr>
          <a:xfrm>
            <a:off x="5938045" y="1814823"/>
            <a:ext cx="523809" cy="2138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99F8A26-D4CE-9F42-A021-05A79F99ADD9}"/>
              </a:ext>
            </a:extLst>
          </p:cNvPr>
          <p:cNvSpPr/>
          <p:nvPr/>
        </p:nvSpPr>
        <p:spPr>
          <a:xfrm>
            <a:off x="5938044" y="3617002"/>
            <a:ext cx="523809" cy="2138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5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2E9C-344D-3340-01D2-CEF517D6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Data </a:t>
            </a:r>
          </a:p>
        </p:txBody>
      </p:sp>
      <p:pic>
        <p:nvPicPr>
          <p:cNvPr id="8" name="Picture 7" descr="A diagram of a rainbow curve&#10;&#10;AI-generated content may be incorrect.">
            <a:extLst>
              <a:ext uri="{FF2B5EF4-FFF2-40B4-BE49-F238E27FC236}">
                <a16:creationId xmlns:a16="http://schemas.microsoft.com/office/drawing/2014/main" id="{F488BC39-A74E-E0FE-F4A2-44957FB07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39" y="2941320"/>
            <a:ext cx="2703219" cy="1874520"/>
          </a:xfrm>
          <a:prstGeom prst="rect">
            <a:avLst/>
          </a:prstGeom>
        </p:spPr>
      </p:pic>
      <p:pic>
        <p:nvPicPr>
          <p:cNvPr id="10" name="Picture 9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A1AC1EF1-A27B-34DC-6B85-5994BCDF0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36" y="662940"/>
            <a:ext cx="2789122" cy="1908810"/>
          </a:xfrm>
          <a:prstGeom prst="rect">
            <a:avLst/>
          </a:prstGeom>
        </p:spPr>
      </p:pic>
      <p:pic>
        <p:nvPicPr>
          <p:cNvPr id="14" name="Picture 13" descr="A red dots on a black background&#10;&#10;AI-generated content may be incorrect.">
            <a:extLst>
              <a:ext uri="{FF2B5EF4-FFF2-40B4-BE49-F238E27FC236}">
                <a16:creationId xmlns:a16="http://schemas.microsoft.com/office/drawing/2014/main" id="{239F49CB-1108-0D02-C7D6-ACF0B15EB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474470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5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732E-9316-89BE-C5C3-5B0B62C1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Series of Curves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9FCABC-528B-07FB-E113-1F5ED8FAEAFA}"/>
              </a:ext>
            </a:extLst>
          </p:cNvPr>
          <p:cNvGrpSpPr/>
          <p:nvPr/>
        </p:nvGrpSpPr>
        <p:grpSpPr>
          <a:xfrm>
            <a:off x="715921" y="1043984"/>
            <a:ext cx="5731713" cy="3869992"/>
            <a:chOff x="2887621" y="1005638"/>
            <a:chExt cx="5731713" cy="3869992"/>
          </a:xfrm>
        </p:grpSpPr>
        <p:pic>
          <p:nvPicPr>
            <p:cNvPr id="10" name="Picture 9" descr="A diagram of a rainbow curve&#10;&#10;AI-generated content may be incorrect.">
              <a:extLst>
                <a:ext uri="{FF2B5EF4-FFF2-40B4-BE49-F238E27FC236}">
                  <a16:creationId xmlns:a16="http://schemas.microsoft.com/office/drawing/2014/main" id="{CAA0E7A8-014A-AA87-E741-8EA0D7D21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148" y="3275430"/>
              <a:ext cx="2307626" cy="1600200"/>
            </a:xfrm>
            <a:prstGeom prst="rect">
              <a:avLst/>
            </a:prstGeom>
          </p:spPr>
        </p:pic>
        <p:pic>
          <p:nvPicPr>
            <p:cNvPr id="11" name="Picture 10" descr="A colorful lines on a white background&#10;&#10;AI-generated content may be incorrect.">
              <a:extLst>
                <a:ext uri="{FF2B5EF4-FFF2-40B4-BE49-F238E27FC236}">
                  <a16:creationId xmlns:a16="http://schemas.microsoft.com/office/drawing/2014/main" id="{8B043BF4-8B46-6D46-C481-0C7CA9A60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148" y="1382590"/>
              <a:ext cx="2338186" cy="1600200"/>
            </a:xfrm>
            <a:prstGeom prst="rect">
              <a:avLst/>
            </a:prstGeom>
          </p:spPr>
        </p:pic>
        <p:pic>
          <p:nvPicPr>
            <p:cNvPr id="12" name="Picture 11" descr="A graph of a graph&#10;&#10;AI-generated content may be incorrect.">
              <a:extLst>
                <a:ext uri="{FF2B5EF4-FFF2-40B4-BE49-F238E27FC236}">
                  <a16:creationId xmlns:a16="http://schemas.microsoft.com/office/drawing/2014/main" id="{B93DE230-B94E-833D-785D-7B879DC2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861" y="1374970"/>
              <a:ext cx="2338187" cy="1600200"/>
            </a:xfrm>
            <a:prstGeom prst="rect">
              <a:avLst/>
            </a:prstGeom>
          </p:spPr>
        </p:pic>
        <p:pic>
          <p:nvPicPr>
            <p:cNvPr id="13" name="Picture 12" descr="A rainbow colored line graph&#10;&#10;AI-generated content may be incorrect.">
              <a:extLst>
                <a:ext uri="{FF2B5EF4-FFF2-40B4-BE49-F238E27FC236}">
                  <a16:creationId xmlns:a16="http://schemas.microsoft.com/office/drawing/2014/main" id="{E6AFD034-D811-202B-5FF7-A0442E77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861" y="3275429"/>
              <a:ext cx="2340370" cy="1600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161423-BFC4-B7D2-E26D-60605843404E}"/>
                </a:ext>
              </a:extLst>
            </p:cNvPr>
            <p:cNvSpPr txBox="1"/>
            <p:nvPr/>
          </p:nvSpPr>
          <p:spPr>
            <a:xfrm>
              <a:off x="4125284" y="1005638"/>
              <a:ext cx="1577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Experimental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DBF3C9-22F1-96D5-5F10-FAA1C50B58EB}"/>
                </a:ext>
              </a:extLst>
            </p:cNvPr>
            <p:cNvSpPr txBox="1"/>
            <p:nvPr/>
          </p:nvSpPr>
          <p:spPr>
            <a:xfrm>
              <a:off x="6743700" y="1013258"/>
              <a:ext cx="1577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6B98EE-3542-607D-206E-19A38A3F76FF}"/>
                </a:ext>
              </a:extLst>
            </p:cNvPr>
            <p:cNvSpPr txBox="1"/>
            <p:nvPr/>
          </p:nvSpPr>
          <p:spPr>
            <a:xfrm>
              <a:off x="2887621" y="1935379"/>
              <a:ext cx="1577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SAXS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86E34D-4273-C19E-B4BD-EEA17C89F429}"/>
                </a:ext>
              </a:extLst>
            </p:cNvPr>
            <p:cNvSpPr txBox="1"/>
            <p:nvPr/>
          </p:nvSpPr>
          <p:spPr>
            <a:xfrm>
              <a:off x="2956191" y="3644761"/>
              <a:ext cx="1577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71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070B-65B1-2FE4-74AD-A1FFD011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DB21A-80C9-20BE-7EA2-917F4AB8C412}"/>
              </a:ext>
            </a:extLst>
          </p:cNvPr>
          <p:cNvSpPr txBox="1"/>
          <p:nvPr/>
        </p:nvSpPr>
        <p:spPr>
          <a:xfrm>
            <a:off x="4051394" y="1137140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C908B-106C-1AFC-4FB3-15E903DD1F75}"/>
              </a:ext>
            </a:extLst>
          </p:cNvPr>
          <p:cNvSpPr txBox="1"/>
          <p:nvPr/>
        </p:nvSpPr>
        <p:spPr>
          <a:xfrm rot="16200000">
            <a:off x="-667142" y="192716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Data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CE6D89-B226-7C38-1E9B-BCDF3C0A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83" y="1506472"/>
            <a:ext cx="7730398" cy="195088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F76AFA0-D00C-C787-094A-3685AF974DAD}"/>
              </a:ext>
            </a:extLst>
          </p:cNvPr>
          <p:cNvGrpSpPr/>
          <p:nvPr/>
        </p:nvGrpSpPr>
        <p:grpSpPr>
          <a:xfrm>
            <a:off x="1229797" y="1779103"/>
            <a:ext cx="7274104" cy="1600533"/>
            <a:chOff x="1215366" y="3542967"/>
            <a:chExt cx="7274104" cy="160053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0476E06-6ABA-E696-E776-5105BFFFC3CE}"/>
                </a:ext>
              </a:extLst>
            </p:cNvPr>
            <p:cNvSpPr/>
            <p:nvPr/>
          </p:nvSpPr>
          <p:spPr>
            <a:xfrm>
              <a:off x="1215366" y="3542967"/>
              <a:ext cx="688401" cy="2065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0ECF4F9-947F-424B-CB4D-9D8FFA31230F}"/>
                </a:ext>
              </a:extLst>
            </p:cNvPr>
            <p:cNvSpPr/>
            <p:nvPr/>
          </p:nvSpPr>
          <p:spPr>
            <a:xfrm>
              <a:off x="2895789" y="3772437"/>
              <a:ext cx="688401" cy="2065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2063FB4-D64D-C20A-E50A-DDA1BECD0899}"/>
                </a:ext>
              </a:extLst>
            </p:cNvPr>
            <p:cNvSpPr/>
            <p:nvPr/>
          </p:nvSpPr>
          <p:spPr>
            <a:xfrm>
              <a:off x="3692763" y="4001904"/>
              <a:ext cx="688401" cy="2065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0B5FDC2-9CB1-74E9-F6C8-E4A874780AB8}"/>
                </a:ext>
              </a:extLst>
            </p:cNvPr>
            <p:cNvSpPr/>
            <p:nvPr/>
          </p:nvSpPr>
          <p:spPr>
            <a:xfrm>
              <a:off x="4542638" y="4242019"/>
              <a:ext cx="688401" cy="2065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71F3C6E-D3B7-AC84-7426-634F373AEE47}"/>
                </a:ext>
              </a:extLst>
            </p:cNvPr>
            <p:cNvSpPr/>
            <p:nvPr/>
          </p:nvSpPr>
          <p:spPr>
            <a:xfrm>
              <a:off x="6229220" y="4466573"/>
              <a:ext cx="688401" cy="2065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9F419AA-BD67-B9F9-B9BB-5141453BE96F}"/>
                </a:ext>
              </a:extLst>
            </p:cNvPr>
            <p:cNvSpPr/>
            <p:nvPr/>
          </p:nvSpPr>
          <p:spPr>
            <a:xfrm>
              <a:off x="6974988" y="4707513"/>
              <a:ext cx="688401" cy="2065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7442CF6-62B1-AA8F-BD15-0A4702FA6A27}"/>
                </a:ext>
              </a:extLst>
            </p:cNvPr>
            <p:cNvSpPr/>
            <p:nvPr/>
          </p:nvSpPr>
          <p:spPr>
            <a:xfrm>
              <a:off x="7801069" y="4936980"/>
              <a:ext cx="688401" cy="2065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760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746-D5AE-2000-2CC5-770E1641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244EFF5-9223-9B44-BFD2-235CC8FC2072}"/>
              </a:ext>
            </a:extLst>
          </p:cNvPr>
          <p:cNvGrpSpPr/>
          <p:nvPr/>
        </p:nvGrpSpPr>
        <p:grpSpPr>
          <a:xfrm>
            <a:off x="328423" y="3036278"/>
            <a:ext cx="1822859" cy="1822859"/>
            <a:chOff x="129694" y="3147870"/>
            <a:chExt cx="1822859" cy="182285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DB220D-1FBF-A8EF-786F-717D5C230443}"/>
                </a:ext>
              </a:extLst>
            </p:cNvPr>
            <p:cNvSpPr/>
            <p:nvPr/>
          </p:nvSpPr>
          <p:spPr>
            <a:xfrm>
              <a:off x="399727" y="4171611"/>
              <a:ext cx="214188" cy="176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Monitor outline">
              <a:extLst>
                <a:ext uri="{FF2B5EF4-FFF2-40B4-BE49-F238E27FC236}">
                  <a16:creationId xmlns:a16="http://schemas.microsoft.com/office/drawing/2014/main" id="{4F78DB01-2FE9-8C33-A072-DC3A66D26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694" y="3147870"/>
              <a:ext cx="1822859" cy="1822859"/>
            </a:xfrm>
            <a:prstGeom prst="rect">
              <a:avLst/>
            </a:prstGeom>
          </p:spPr>
        </p:pic>
      </p:grp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E647C00-54F5-4A90-6488-318D5E69A4F0}"/>
              </a:ext>
            </a:extLst>
          </p:cNvPr>
          <p:cNvSpPr/>
          <p:nvPr/>
        </p:nvSpPr>
        <p:spPr>
          <a:xfrm>
            <a:off x="2119532" y="1765626"/>
            <a:ext cx="527722" cy="2641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79045DE-4543-90AD-D285-5BA5E880E6A5}"/>
              </a:ext>
            </a:extLst>
          </p:cNvPr>
          <p:cNvSpPr/>
          <p:nvPr/>
        </p:nvSpPr>
        <p:spPr>
          <a:xfrm>
            <a:off x="2102554" y="3664893"/>
            <a:ext cx="527722" cy="2641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Bent 49">
            <a:extLst>
              <a:ext uri="{FF2B5EF4-FFF2-40B4-BE49-F238E27FC236}">
                <a16:creationId xmlns:a16="http://schemas.microsoft.com/office/drawing/2014/main" id="{CB9899DC-D7C9-CCB3-252D-0B819CC40AE9}"/>
              </a:ext>
            </a:extLst>
          </p:cNvPr>
          <p:cNvSpPr/>
          <p:nvPr/>
        </p:nvSpPr>
        <p:spPr>
          <a:xfrm rot="5400000">
            <a:off x="4171926" y="1957602"/>
            <a:ext cx="956026" cy="711285"/>
          </a:xfrm>
          <a:prstGeom prst="bentArrow">
            <a:avLst>
              <a:gd name="adj1" fmla="val 25000"/>
              <a:gd name="adj2" fmla="val 25438"/>
              <a:gd name="adj3" fmla="val 0"/>
              <a:gd name="adj4" fmla="val 5776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711A0CBC-306D-6F2C-B7DE-00D6C33DB95D}"/>
              </a:ext>
            </a:extLst>
          </p:cNvPr>
          <p:cNvSpPr/>
          <p:nvPr/>
        </p:nvSpPr>
        <p:spPr>
          <a:xfrm rot="16200000" flipV="1">
            <a:off x="4140860" y="2942234"/>
            <a:ext cx="1013236" cy="711284"/>
          </a:xfrm>
          <a:prstGeom prst="bentArrow">
            <a:avLst>
              <a:gd name="adj1" fmla="val 25000"/>
              <a:gd name="adj2" fmla="val 25000"/>
              <a:gd name="adj3" fmla="val 0"/>
              <a:gd name="adj4" fmla="val 625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B59B1E5-B77F-F65C-DC2A-EA796F412663}"/>
              </a:ext>
            </a:extLst>
          </p:cNvPr>
          <p:cNvSpPr/>
          <p:nvPr/>
        </p:nvSpPr>
        <p:spPr>
          <a:xfrm>
            <a:off x="4788110" y="2659194"/>
            <a:ext cx="966422" cy="2641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E4E1F2-0836-416E-F10C-C70B71D577F6}"/>
              </a:ext>
            </a:extLst>
          </p:cNvPr>
          <p:cNvSpPr/>
          <p:nvPr/>
        </p:nvSpPr>
        <p:spPr>
          <a:xfrm>
            <a:off x="4615632" y="2717190"/>
            <a:ext cx="109538" cy="149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184256-81BC-10E9-6B27-507798D9C4F3}"/>
              </a:ext>
            </a:extLst>
          </p:cNvPr>
          <p:cNvSpPr txBox="1"/>
          <p:nvPr/>
        </p:nvSpPr>
        <p:spPr>
          <a:xfrm>
            <a:off x="5561990" y="1242406"/>
            <a:ext cx="342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Match Simulation to Experiment Using Series Alignment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F0E150-25B1-2AF4-87B4-09C61C89A5DF}"/>
              </a:ext>
            </a:extLst>
          </p:cNvPr>
          <p:cNvSpPr txBox="1"/>
          <p:nvPr/>
        </p:nvSpPr>
        <p:spPr>
          <a:xfrm>
            <a:off x="1176351" y="1238634"/>
            <a:ext cx="3424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Experimental SAXS of Particle Assembly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972CD28-3095-DB25-2836-C42F7ABA86D9}"/>
              </a:ext>
            </a:extLst>
          </p:cNvPr>
          <p:cNvSpPr txBox="1"/>
          <p:nvPr/>
        </p:nvSpPr>
        <p:spPr>
          <a:xfrm>
            <a:off x="1190728" y="3005736"/>
            <a:ext cx="3424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Simulated SAXS of Particle Assembly </a:t>
            </a:r>
          </a:p>
        </p:txBody>
      </p:sp>
      <p:pic>
        <p:nvPicPr>
          <p:cNvPr id="2" name="Picture 1" descr="A group of small red dots&#10;&#10;AI-generated content may be incorrect.">
            <a:extLst>
              <a:ext uri="{FF2B5EF4-FFF2-40B4-BE49-F238E27FC236}">
                <a16:creationId xmlns:a16="http://schemas.microsoft.com/office/drawing/2014/main" id="{F1A9B8BA-B065-4177-0E65-EA22CAF33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5" y="3400757"/>
            <a:ext cx="1076634" cy="807476"/>
          </a:xfrm>
          <a:prstGeom prst="rect">
            <a:avLst/>
          </a:prstGeom>
        </p:spPr>
      </p:pic>
      <p:pic>
        <p:nvPicPr>
          <p:cNvPr id="7" name="Picture 6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A5DEC589-3966-0C61-A03E-B48F68B2C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8" t="5559" r="20572" b="16465"/>
          <a:stretch>
            <a:fillRect/>
          </a:stretch>
        </p:blipFill>
        <p:spPr>
          <a:xfrm>
            <a:off x="2808342" y="3426852"/>
            <a:ext cx="1165884" cy="9560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CC1261-C806-4E1A-17B6-33ADDDFE1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03" y="1515032"/>
            <a:ext cx="1605297" cy="12762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ABE590-E3E4-349D-BEB0-FEA9FE989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t="4074" r="20527" b="9383"/>
          <a:stretch>
            <a:fillRect/>
          </a:stretch>
        </p:blipFill>
        <p:spPr>
          <a:xfrm>
            <a:off x="2770889" y="1553427"/>
            <a:ext cx="1223261" cy="110092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17F5CB0-11D1-D50E-CE88-7933802E2C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t="4798" r="8593" b="16375"/>
          <a:stretch>
            <a:fillRect/>
          </a:stretch>
        </p:blipFill>
        <p:spPr>
          <a:xfrm>
            <a:off x="5878167" y="2029753"/>
            <a:ext cx="2531013" cy="172944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83EB71C-E41E-2F30-9674-A529A21E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8"/>
          <a:stretch>
            <a:fillRect/>
          </a:stretch>
        </p:blipFill>
        <p:spPr>
          <a:xfrm>
            <a:off x="8553699" y="2029752"/>
            <a:ext cx="433195" cy="1729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48828EB-34D9-051C-9189-1E741A4B42A5}"/>
                  </a:ext>
                </a:extLst>
              </p:cNvPr>
              <p:cNvSpPr txBox="1"/>
              <p:nvPr/>
            </p:nvSpPr>
            <p:spPr>
              <a:xfrm>
                <a:off x="2401257" y="4280400"/>
                <a:ext cx="1980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48828EB-34D9-051C-9189-1E741A4B4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257" y="4280400"/>
                <a:ext cx="1980054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960AC4-AD52-073D-E28D-9D9FE2A50092}"/>
                  </a:ext>
                </a:extLst>
              </p:cNvPr>
              <p:cNvSpPr txBox="1"/>
              <p:nvPr/>
            </p:nvSpPr>
            <p:spPr>
              <a:xfrm>
                <a:off x="2431684" y="2337627"/>
                <a:ext cx="1980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960AC4-AD52-073D-E28D-9D9FE2A50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684" y="2337627"/>
                <a:ext cx="1980054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38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F8C52-D749-0452-0C61-0D9800B88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F168B78-4547-2646-F572-2B64086F94D4}"/>
              </a:ext>
            </a:extLst>
          </p:cNvPr>
          <p:cNvGrpSpPr/>
          <p:nvPr/>
        </p:nvGrpSpPr>
        <p:grpSpPr>
          <a:xfrm>
            <a:off x="328423" y="3036278"/>
            <a:ext cx="1822859" cy="1822859"/>
            <a:chOff x="129694" y="3147870"/>
            <a:chExt cx="1822859" cy="182285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FA818A-38F3-6CDF-9CB0-ED67F46D31BB}"/>
                </a:ext>
              </a:extLst>
            </p:cNvPr>
            <p:cNvSpPr/>
            <p:nvPr/>
          </p:nvSpPr>
          <p:spPr>
            <a:xfrm>
              <a:off x="399727" y="4171611"/>
              <a:ext cx="214188" cy="176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Monitor outline">
              <a:extLst>
                <a:ext uri="{FF2B5EF4-FFF2-40B4-BE49-F238E27FC236}">
                  <a16:creationId xmlns:a16="http://schemas.microsoft.com/office/drawing/2014/main" id="{8FB34033-83A2-A762-8FBB-67EFCEA56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694" y="3147870"/>
              <a:ext cx="1822859" cy="1822859"/>
            </a:xfrm>
            <a:prstGeom prst="rect">
              <a:avLst/>
            </a:prstGeom>
          </p:spPr>
        </p:pic>
      </p:grp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10DD9F8-9232-7AF2-C96B-802BCC1E5A0B}"/>
              </a:ext>
            </a:extLst>
          </p:cNvPr>
          <p:cNvSpPr/>
          <p:nvPr/>
        </p:nvSpPr>
        <p:spPr>
          <a:xfrm>
            <a:off x="2119532" y="1765626"/>
            <a:ext cx="527722" cy="2641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CE195F3-6A31-08F6-DD1F-2976768D8C3B}"/>
              </a:ext>
            </a:extLst>
          </p:cNvPr>
          <p:cNvSpPr/>
          <p:nvPr/>
        </p:nvSpPr>
        <p:spPr>
          <a:xfrm>
            <a:off x="2102554" y="3664893"/>
            <a:ext cx="527722" cy="2641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Bent 49">
            <a:extLst>
              <a:ext uri="{FF2B5EF4-FFF2-40B4-BE49-F238E27FC236}">
                <a16:creationId xmlns:a16="http://schemas.microsoft.com/office/drawing/2014/main" id="{CBECD273-EC74-8CD8-7F1A-D0246F585BC9}"/>
              </a:ext>
            </a:extLst>
          </p:cNvPr>
          <p:cNvSpPr/>
          <p:nvPr/>
        </p:nvSpPr>
        <p:spPr>
          <a:xfrm rot="5400000">
            <a:off x="4171926" y="1957602"/>
            <a:ext cx="956026" cy="711285"/>
          </a:xfrm>
          <a:prstGeom prst="bentArrow">
            <a:avLst>
              <a:gd name="adj1" fmla="val 25000"/>
              <a:gd name="adj2" fmla="val 25438"/>
              <a:gd name="adj3" fmla="val 0"/>
              <a:gd name="adj4" fmla="val 5776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Arrow: Bent 50">
            <a:extLst>
              <a:ext uri="{FF2B5EF4-FFF2-40B4-BE49-F238E27FC236}">
                <a16:creationId xmlns:a16="http://schemas.microsoft.com/office/drawing/2014/main" id="{499DA39F-11A5-55D7-3AF8-99CD0DB0BC65}"/>
              </a:ext>
            </a:extLst>
          </p:cNvPr>
          <p:cNvSpPr/>
          <p:nvPr/>
        </p:nvSpPr>
        <p:spPr>
          <a:xfrm rot="16200000" flipV="1">
            <a:off x="4140860" y="2942234"/>
            <a:ext cx="1013236" cy="711284"/>
          </a:xfrm>
          <a:prstGeom prst="bentArrow">
            <a:avLst>
              <a:gd name="adj1" fmla="val 25000"/>
              <a:gd name="adj2" fmla="val 25000"/>
              <a:gd name="adj3" fmla="val 0"/>
              <a:gd name="adj4" fmla="val 6255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199BC03-7B10-5368-C4EA-7FBF1DC1893C}"/>
              </a:ext>
            </a:extLst>
          </p:cNvPr>
          <p:cNvSpPr/>
          <p:nvPr/>
        </p:nvSpPr>
        <p:spPr>
          <a:xfrm>
            <a:off x="4788110" y="2659194"/>
            <a:ext cx="966422" cy="2641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059831-6A90-3539-6FF3-CB61D1E25904}"/>
              </a:ext>
            </a:extLst>
          </p:cNvPr>
          <p:cNvSpPr/>
          <p:nvPr/>
        </p:nvSpPr>
        <p:spPr>
          <a:xfrm>
            <a:off x="4615632" y="2717190"/>
            <a:ext cx="109538" cy="149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53F940-B934-089A-BBCC-30EBAD8740E0}"/>
              </a:ext>
            </a:extLst>
          </p:cNvPr>
          <p:cNvSpPr txBox="1"/>
          <p:nvPr/>
        </p:nvSpPr>
        <p:spPr>
          <a:xfrm>
            <a:off x="5335912" y="1254800"/>
            <a:ext cx="342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Match Simulation to Experiment Using Series Alignment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68EBC7-6AB8-A90A-6F22-B72243C8C7B4}"/>
              </a:ext>
            </a:extLst>
          </p:cNvPr>
          <p:cNvSpPr txBox="1"/>
          <p:nvPr/>
        </p:nvSpPr>
        <p:spPr>
          <a:xfrm>
            <a:off x="1176351" y="1238634"/>
            <a:ext cx="3424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Experimental SAXS of Particle Assembly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D1F6E9-15AD-71E4-ED40-87905BC6F570}"/>
              </a:ext>
            </a:extLst>
          </p:cNvPr>
          <p:cNvSpPr txBox="1"/>
          <p:nvPr/>
        </p:nvSpPr>
        <p:spPr>
          <a:xfrm>
            <a:off x="1190728" y="3005736"/>
            <a:ext cx="3424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Simulated SAXS of Particle Assembly </a:t>
            </a:r>
          </a:p>
        </p:txBody>
      </p:sp>
      <p:pic>
        <p:nvPicPr>
          <p:cNvPr id="2" name="Picture 1" descr="A group of small red dots&#10;&#10;AI-generated content may be incorrect.">
            <a:extLst>
              <a:ext uri="{FF2B5EF4-FFF2-40B4-BE49-F238E27FC236}">
                <a16:creationId xmlns:a16="http://schemas.microsoft.com/office/drawing/2014/main" id="{AAEA80FF-3B1F-D2C4-58BE-2F1A9B4CE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5" y="3400757"/>
            <a:ext cx="1076634" cy="807476"/>
          </a:xfrm>
          <a:prstGeom prst="rect">
            <a:avLst/>
          </a:prstGeom>
        </p:spPr>
      </p:pic>
      <p:pic>
        <p:nvPicPr>
          <p:cNvPr id="7" name="Picture 6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1E3C78AF-B481-3369-C033-5272F4FBC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8" t="5559" r="20572" b="16465"/>
          <a:stretch>
            <a:fillRect/>
          </a:stretch>
        </p:blipFill>
        <p:spPr>
          <a:xfrm>
            <a:off x="2808342" y="3426852"/>
            <a:ext cx="1165884" cy="9560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BF7B179-732A-BC9A-1F1E-A840C82B6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03" y="1515032"/>
            <a:ext cx="1605297" cy="127622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6B3CA8B-E166-6B1A-CC04-D5C0668F8C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t="4074" r="20527" b="9383"/>
          <a:stretch>
            <a:fillRect/>
          </a:stretch>
        </p:blipFill>
        <p:spPr>
          <a:xfrm>
            <a:off x="2770889" y="1553427"/>
            <a:ext cx="1223261" cy="110092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104A70A-003B-F224-1796-020BD2D88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8"/>
          <a:stretch>
            <a:fillRect/>
          </a:stretch>
        </p:blipFill>
        <p:spPr>
          <a:xfrm>
            <a:off x="8245917" y="1765626"/>
            <a:ext cx="569660" cy="2274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F644C92-2F1C-EAA0-05CE-EC9BE00B88F8}"/>
                  </a:ext>
                </a:extLst>
              </p:cNvPr>
              <p:cNvSpPr txBox="1"/>
              <p:nvPr/>
            </p:nvSpPr>
            <p:spPr>
              <a:xfrm>
                <a:off x="2401257" y="4280400"/>
                <a:ext cx="1980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F644C92-2F1C-EAA0-05CE-EC9BE00B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257" y="4280400"/>
                <a:ext cx="1980054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030A0A-1452-B12C-C383-213385E2EABB}"/>
                  </a:ext>
                </a:extLst>
              </p:cNvPr>
              <p:cNvSpPr txBox="1"/>
              <p:nvPr/>
            </p:nvSpPr>
            <p:spPr>
              <a:xfrm>
                <a:off x="2431684" y="2337627"/>
                <a:ext cx="1980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030A0A-1452-B12C-C383-213385E2E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684" y="2337627"/>
                <a:ext cx="1980054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843C243-6D82-C8F1-AD35-4372000531BF}"/>
              </a:ext>
            </a:extLst>
          </p:cNvPr>
          <p:cNvGrpSpPr/>
          <p:nvPr/>
        </p:nvGrpSpPr>
        <p:grpSpPr>
          <a:xfrm>
            <a:off x="5969728" y="1783735"/>
            <a:ext cx="2139720" cy="2032865"/>
            <a:chOff x="6064819" y="1711234"/>
            <a:chExt cx="2139720" cy="20328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D0D521-2EEB-CFE8-B1EC-0ABB450AB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80" b="34645"/>
            <a:stretch>
              <a:fillRect/>
            </a:stretch>
          </p:blipFill>
          <p:spPr>
            <a:xfrm>
              <a:off x="6079908" y="2478756"/>
              <a:ext cx="2091991" cy="35823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8CB0BD-038A-88D3-77D9-1D8064740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29" b="7022"/>
            <a:stretch>
              <a:fillRect/>
            </a:stretch>
          </p:blipFill>
          <p:spPr>
            <a:xfrm>
              <a:off x="6064819" y="2859491"/>
              <a:ext cx="2122167" cy="7326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7E3B5F-FD45-964D-C0D9-DAF8CFB2F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" t="79757" r="-1044" b="8481"/>
            <a:stretch>
              <a:fillRect/>
            </a:stretch>
          </p:blipFill>
          <p:spPr>
            <a:xfrm>
              <a:off x="6082372" y="3566118"/>
              <a:ext cx="2122167" cy="17798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CD3857-190E-887B-71BC-673E6F382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88" b="24099"/>
            <a:stretch>
              <a:fillRect/>
            </a:stretch>
          </p:blipFill>
          <p:spPr>
            <a:xfrm>
              <a:off x="6082371" y="1711234"/>
              <a:ext cx="2122168" cy="834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26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37D42D-CBC7-56E7-8FF4-268A5A7E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9"/>
          <a:stretch>
            <a:fillRect/>
          </a:stretch>
        </p:blipFill>
        <p:spPr>
          <a:xfrm>
            <a:off x="4687702" y="1564397"/>
            <a:ext cx="3763530" cy="2428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2CD20-BEC5-82B7-366C-8DCD72279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50"/>
          <a:stretch>
            <a:fillRect/>
          </a:stretch>
        </p:blipFill>
        <p:spPr>
          <a:xfrm>
            <a:off x="664479" y="1501140"/>
            <a:ext cx="3880137" cy="2492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5DD608-60BC-7887-CE0D-211ABCCE5117}"/>
              </a:ext>
            </a:extLst>
          </p:cNvPr>
          <p:cNvSpPr txBox="1"/>
          <p:nvPr/>
        </p:nvSpPr>
        <p:spPr>
          <a:xfrm>
            <a:off x="4732751" y="1557866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702EC-51D0-EE45-B4C0-CC2018718E1D}"/>
              </a:ext>
            </a:extLst>
          </p:cNvPr>
          <p:cNvSpPr txBox="1"/>
          <p:nvPr/>
        </p:nvSpPr>
        <p:spPr>
          <a:xfrm>
            <a:off x="789401" y="1564397"/>
            <a:ext cx="42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C246CE-6D64-2C7E-1822-8EE92784B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1" t="92513" r="45243" b="788"/>
          <a:stretch>
            <a:fillRect/>
          </a:stretch>
        </p:blipFill>
        <p:spPr>
          <a:xfrm>
            <a:off x="2064540" y="4140184"/>
            <a:ext cx="550069" cy="1738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2620E7-F920-3C74-5E4E-951AD92B4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9" t="86336" r="49822" b="8313"/>
          <a:stretch>
            <a:fillRect/>
          </a:stretch>
        </p:blipFill>
        <p:spPr>
          <a:xfrm>
            <a:off x="2179802" y="3975100"/>
            <a:ext cx="380588" cy="1428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CAA6B39-49D8-9871-DEDD-8190E8506EA3}"/>
              </a:ext>
            </a:extLst>
          </p:cNvPr>
          <p:cNvSpPr/>
          <p:nvPr/>
        </p:nvSpPr>
        <p:spPr>
          <a:xfrm>
            <a:off x="2228847" y="3952873"/>
            <a:ext cx="2262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58E716-D0EF-7547-2F59-AD0AB5AC547E}"/>
              </a:ext>
            </a:extLst>
          </p:cNvPr>
          <p:cNvSpPr/>
          <p:nvPr/>
        </p:nvSpPr>
        <p:spPr>
          <a:xfrm>
            <a:off x="2526173" y="3962397"/>
            <a:ext cx="2262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43A693-F947-AC28-328B-A00C6C9D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1" t="92513" r="45243" b="788"/>
          <a:stretch>
            <a:fillRect/>
          </a:stretch>
        </p:blipFill>
        <p:spPr>
          <a:xfrm>
            <a:off x="6104669" y="4158912"/>
            <a:ext cx="550069" cy="1738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DA4322-DD53-5983-179D-0AE4D8751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9" t="86336" r="49822" b="8313"/>
          <a:stretch>
            <a:fillRect/>
          </a:stretch>
        </p:blipFill>
        <p:spPr>
          <a:xfrm>
            <a:off x="6231837" y="3989559"/>
            <a:ext cx="380588" cy="14285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1239898-FE73-C84F-F96C-5A55FB44F682}"/>
              </a:ext>
            </a:extLst>
          </p:cNvPr>
          <p:cNvSpPr/>
          <p:nvPr/>
        </p:nvSpPr>
        <p:spPr>
          <a:xfrm>
            <a:off x="6266593" y="3971131"/>
            <a:ext cx="2262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D346F3-1E5A-4A22-666A-3FA74F8963C7}"/>
              </a:ext>
            </a:extLst>
          </p:cNvPr>
          <p:cNvSpPr/>
          <p:nvPr/>
        </p:nvSpPr>
        <p:spPr>
          <a:xfrm>
            <a:off x="2428238" y="3937931"/>
            <a:ext cx="2262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54EB89-C538-0275-2CD7-3DBFEB143905}"/>
              </a:ext>
            </a:extLst>
          </p:cNvPr>
          <p:cNvSpPr/>
          <p:nvPr/>
        </p:nvSpPr>
        <p:spPr>
          <a:xfrm>
            <a:off x="6492812" y="3961520"/>
            <a:ext cx="2262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5322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FB21E6B7-4B01-4592-A0DC-22C477059C55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A4643175-0FB1-47B2-A354-D03E8B5791DA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JHU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8F4FA658-A0AC-4DC4-83A1-7FDC71C4A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20" ma:contentTypeDescription="Create a new document." ma:contentTypeScope="" ma:versionID="d6420171eaede6e14ee1b2261c423910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5bad466b9584a42f25b2a13012ba68be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purl.org/dc/elements/1.1/"/>
    <ds:schemaRef ds:uri="168931df-3f45-4445-be76-105235143e52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3b5c32c-df6c-443f-b08b-73d85d62f2b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7C7358A-9820-4D76-8999-D40649BD41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Series Distance</Template>
  <TotalTime>2711</TotalTime>
  <Words>267</Words>
  <Application>Microsoft Office PowerPoint</Application>
  <PresentationFormat>On-screen Show (16:9)</PresentationFormat>
  <Paragraphs>92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Aptos</vt:lpstr>
      <vt:lpstr>Arial</vt:lpstr>
      <vt:lpstr>Calibri</vt:lpstr>
      <vt:lpstr>Cambria Math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Data alignment for the comparison of functional data in series</vt:lpstr>
      <vt:lpstr>Validating Molecular Simulations</vt:lpstr>
      <vt:lpstr>Experimental Data Collection </vt:lpstr>
      <vt:lpstr>Simulation Data </vt:lpstr>
      <vt:lpstr>Compare Series of Curves</vt:lpstr>
      <vt:lpstr>Method</vt:lpstr>
      <vt:lpstr>PowerPoint Presentation</vt:lpstr>
      <vt:lpstr>PowerPoint Presentation</vt:lpstr>
      <vt:lpstr>PowerPoint Presentation</vt:lpstr>
      <vt:lpstr>Results SAXS </vt:lpstr>
      <vt:lpstr>PowerPoint Presentation</vt:lpstr>
      <vt:lpstr>Results DLS</vt:lpstr>
      <vt:lpstr>PowerPoint Presentation</vt:lpstr>
      <vt:lpstr>PowerPoint Presentation</vt:lpstr>
      <vt:lpstr>PowerPoint Presentation</vt:lpstr>
      <vt:lpstr>PowerPoint Presentation</vt:lpstr>
      <vt:lpstr>Applications</vt:lpstr>
      <vt:lpstr>Applications</vt:lpstr>
      <vt:lpstr>Results SAXS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Huat Thart Chiang</dc:creator>
  <cp:lastModifiedBy>Huat Thart Chiang</cp:lastModifiedBy>
  <cp:revision>1</cp:revision>
  <dcterms:created xsi:type="dcterms:W3CDTF">2025-09-20T18:25:11Z</dcterms:created>
  <dcterms:modified xsi:type="dcterms:W3CDTF">2026-02-24T19:54:40Z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